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58" r:id="rId4"/>
    <p:sldId id="259" r:id="rId5"/>
    <p:sldId id="263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F4C64B-F1C4-4562-BBAD-1A00B641BBDA}" type="doc">
      <dgm:prSet loTypeId="urn:microsoft.com/office/officeart/2005/8/layout/vProcess5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FC9E7A8-5FA9-47FC-9BC6-01DBC6C173D8}">
      <dgm:prSet phldrT="[Текст]" custT="1"/>
      <dgm:spPr/>
      <dgm:t>
        <a:bodyPr/>
        <a:lstStyle/>
        <a:p>
          <a:pPr algn="l">
            <a:spcAft>
              <a:spcPct val="35000"/>
            </a:spcAft>
          </a:pP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Лидеры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 внедрению и реализации проектов в учреждениях здравоохранения Республики Коми: </a:t>
          </a:r>
        </a:p>
        <a:p>
          <a:pPr algn="l"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«Больница доброжелательная к ребенку»</a:t>
          </a:r>
        </a:p>
        <a:p>
          <a:pPr algn="l"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«Бережливая поликлиника»</a:t>
          </a:r>
        </a:p>
        <a:p>
          <a:pPr algn="l"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«Бережливый приемный покой»</a:t>
          </a:r>
        </a:p>
        <a:p>
          <a:pPr algn="l"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«Бережливая аптека»</a:t>
          </a:r>
          <a:endParaRPr lang="ru-RU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8300F0-024E-483A-8C9C-CF1D993B3899}" type="parTrans" cxnId="{D9CA090C-1743-46C0-B1CD-695678A3DB4A}">
      <dgm:prSet/>
      <dgm:spPr/>
      <dgm:t>
        <a:bodyPr/>
        <a:lstStyle/>
        <a:p>
          <a:endParaRPr lang="ru-RU"/>
        </a:p>
      </dgm:t>
    </dgm:pt>
    <dgm:pt modelId="{39BBA0A8-5DA3-4EB5-8649-C45C646B581E}" type="sibTrans" cxnId="{D9CA090C-1743-46C0-B1CD-695678A3DB4A}">
      <dgm:prSet/>
      <dgm:spPr/>
      <dgm:t>
        <a:bodyPr/>
        <a:lstStyle/>
        <a:p>
          <a:endParaRPr lang="ru-RU"/>
        </a:p>
      </dgm:t>
    </dgm:pt>
    <dgm:pt modelId="{947E66C6-A15A-45D7-848F-325ADB5E68C5}">
      <dgm:prSet phldrT="[Текст]" custT="1"/>
      <dgm:spPr/>
      <dgm:t>
        <a:bodyPr/>
        <a:lstStyle/>
        <a:p>
          <a:pPr algn="just"/>
          <a:r>
            <a: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2020 году первыми</a:t>
          </a:r>
          <a:r>
            <a:rPr lang="ru-RU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Республике Коми открыли отделение выездной патронажной паллиативной медицинской помощи детям; </a:t>
          </a:r>
          <a:r>
            <a: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2021 году </a:t>
          </a:r>
          <a:r>
            <a:rPr lang="ru-RU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отделение медико-социальной помощи детям. </a:t>
          </a:r>
          <a:endParaRPr lang="ru-RU" sz="1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0D34E7-65EA-49FE-8840-040CFDB5BAA3}" type="parTrans" cxnId="{126AAD1A-8CBF-482A-B093-0B3234B6AAB3}">
      <dgm:prSet/>
      <dgm:spPr/>
      <dgm:t>
        <a:bodyPr/>
        <a:lstStyle/>
        <a:p>
          <a:endParaRPr lang="ru-RU"/>
        </a:p>
      </dgm:t>
    </dgm:pt>
    <dgm:pt modelId="{18A23590-B345-466A-996A-E16736CA1B37}" type="sibTrans" cxnId="{126AAD1A-8CBF-482A-B093-0B3234B6AAB3}">
      <dgm:prSet/>
      <dgm:spPr/>
      <dgm:t>
        <a:bodyPr/>
        <a:lstStyle/>
        <a:p>
          <a:endParaRPr lang="ru-RU"/>
        </a:p>
      </dgm:t>
    </dgm:pt>
    <dgm:pt modelId="{CC455E0D-846A-4615-89FB-B298DD925B4C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Лидер</a:t>
          </a:r>
          <a:r>
            <a: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внедрения и развития информационных технологий в здравоохранении среди медицинских учреждений Республики Коми</a:t>
          </a:r>
          <a:endParaRPr lang="ru-RU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50949A-CF60-4050-8614-0A1CDA7BF92B}" type="parTrans" cxnId="{6D2CB8C0-AE28-4FF9-A815-9BC98E4F726F}">
      <dgm:prSet/>
      <dgm:spPr/>
      <dgm:t>
        <a:bodyPr/>
        <a:lstStyle/>
        <a:p>
          <a:endParaRPr lang="ru-RU"/>
        </a:p>
      </dgm:t>
    </dgm:pt>
    <dgm:pt modelId="{FC8F541B-6454-4E93-A91A-35835E1BB915}" type="sibTrans" cxnId="{6D2CB8C0-AE28-4FF9-A815-9BC98E4F726F}">
      <dgm:prSet/>
      <dgm:spPr/>
      <dgm:t>
        <a:bodyPr/>
        <a:lstStyle/>
        <a:p>
          <a:endParaRPr lang="ru-RU"/>
        </a:p>
      </dgm:t>
    </dgm:pt>
    <dgm:pt modelId="{510EF972-C4D3-4A71-BE24-1102CC08376A}" type="pres">
      <dgm:prSet presAssocID="{8AF4C64B-F1C4-4562-BBAD-1A00B641BBD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0F7D72-D823-45AF-B32A-323A265617AD}" type="pres">
      <dgm:prSet presAssocID="{8AF4C64B-F1C4-4562-BBAD-1A00B641BBDA}" presName="dummyMaxCanvas" presStyleCnt="0">
        <dgm:presLayoutVars/>
      </dgm:prSet>
      <dgm:spPr/>
    </dgm:pt>
    <dgm:pt modelId="{EE013287-8FBC-48A0-B403-31F52710A249}" type="pres">
      <dgm:prSet presAssocID="{8AF4C64B-F1C4-4562-BBAD-1A00B641BBDA}" presName="ThreeNodes_1" presStyleLbl="node1" presStyleIdx="0" presStyleCnt="3" custScaleX="109777" custScaleY="121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E31BB-3FDB-4BD2-BEE6-88759487AFAB}" type="pres">
      <dgm:prSet presAssocID="{8AF4C64B-F1C4-4562-BBAD-1A00B641BBDA}" presName="ThreeNodes_2" presStyleLbl="node1" presStyleIdx="1" presStyleCnt="3" custLinFactNeighborY="4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AA928-AFF4-4EDB-934C-6AAAD4DDA7FA}" type="pres">
      <dgm:prSet presAssocID="{8AF4C64B-F1C4-4562-BBAD-1A00B641BBD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BB7F1-5871-4805-ACD3-F0B68303043B}" type="pres">
      <dgm:prSet presAssocID="{8AF4C64B-F1C4-4562-BBAD-1A00B641BBDA}" presName="ThreeConn_1-2" presStyleLbl="fgAccFollowNode1" presStyleIdx="0" presStyleCnt="2" custAng="10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09071-4E8D-432F-A94B-A81DC263FF27}" type="pres">
      <dgm:prSet presAssocID="{8AF4C64B-F1C4-4562-BBAD-1A00B641BBDA}" presName="ThreeConn_2-3" presStyleLbl="fgAccFollowNode1" presStyleIdx="1" presStyleCnt="2" custAng="10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B03E2-8419-4BC5-95F4-54C600C6C38C}" type="pres">
      <dgm:prSet presAssocID="{8AF4C64B-F1C4-4562-BBAD-1A00B641BBD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E7262-D8CB-4062-8859-68A16DDDD49B}" type="pres">
      <dgm:prSet presAssocID="{8AF4C64B-F1C4-4562-BBAD-1A00B641BBD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1475F-3814-4DDB-88A8-D9920B6AAFD3}" type="pres">
      <dgm:prSet presAssocID="{8AF4C64B-F1C4-4562-BBAD-1A00B641BBD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9666A6-3B0D-4975-9358-188AF6599771}" type="presOf" srcId="{8FC9E7A8-5FA9-47FC-9BC6-01DBC6C173D8}" destId="{EE013287-8FBC-48A0-B403-31F52710A249}" srcOrd="0" destOrd="0" presId="urn:microsoft.com/office/officeart/2005/8/layout/vProcess5"/>
    <dgm:cxn modelId="{126AAD1A-8CBF-482A-B093-0B3234B6AAB3}" srcId="{8AF4C64B-F1C4-4562-BBAD-1A00B641BBDA}" destId="{947E66C6-A15A-45D7-848F-325ADB5E68C5}" srcOrd="2" destOrd="0" parTransId="{190D34E7-65EA-49FE-8840-040CFDB5BAA3}" sibTransId="{18A23590-B345-466A-996A-E16736CA1B37}"/>
    <dgm:cxn modelId="{5ACDD094-FE32-4D27-A6C1-692FB36A135D}" type="presOf" srcId="{CC455E0D-846A-4615-89FB-B298DD925B4C}" destId="{8ACE31BB-3FDB-4BD2-BEE6-88759487AFAB}" srcOrd="0" destOrd="0" presId="urn:microsoft.com/office/officeart/2005/8/layout/vProcess5"/>
    <dgm:cxn modelId="{7A8C9AD7-2F23-4A31-BBEF-896A2959E79E}" type="presOf" srcId="{947E66C6-A15A-45D7-848F-325ADB5E68C5}" destId="{BDAAA928-AFF4-4EDB-934C-6AAAD4DDA7FA}" srcOrd="0" destOrd="0" presId="urn:microsoft.com/office/officeart/2005/8/layout/vProcess5"/>
    <dgm:cxn modelId="{D9CA090C-1743-46C0-B1CD-695678A3DB4A}" srcId="{8AF4C64B-F1C4-4562-BBAD-1A00B641BBDA}" destId="{8FC9E7A8-5FA9-47FC-9BC6-01DBC6C173D8}" srcOrd="0" destOrd="0" parTransId="{258300F0-024E-483A-8C9C-CF1D993B3899}" sibTransId="{39BBA0A8-5DA3-4EB5-8649-C45C646B581E}"/>
    <dgm:cxn modelId="{8D068A68-8F14-4E93-96C4-35E300C706A5}" type="presOf" srcId="{FC8F541B-6454-4E93-A91A-35835E1BB915}" destId="{FD009071-4E8D-432F-A94B-A81DC263FF27}" srcOrd="0" destOrd="0" presId="urn:microsoft.com/office/officeart/2005/8/layout/vProcess5"/>
    <dgm:cxn modelId="{DA94EC8E-A1BD-4093-AA17-30968A6E4E48}" type="presOf" srcId="{8FC9E7A8-5FA9-47FC-9BC6-01DBC6C173D8}" destId="{D8FB03E2-8419-4BC5-95F4-54C600C6C38C}" srcOrd="1" destOrd="0" presId="urn:microsoft.com/office/officeart/2005/8/layout/vProcess5"/>
    <dgm:cxn modelId="{E873CA3F-911D-4676-9191-15671A7A8AEB}" type="presOf" srcId="{8AF4C64B-F1C4-4562-BBAD-1A00B641BBDA}" destId="{510EF972-C4D3-4A71-BE24-1102CC08376A}" srcOrd="0" destOrd="0" presId="urn:microsoft.com/office/officeart/2005/8/layout/vProcess5"/>
    <dgm:cxn modelId="{520D79BB-A591-478B-8EDC-C49BEDF4BD93}" type="presOf" srcId="{947E66C6-A15A-45D7-848F-325ADB5E68C5}" destId="{9691475F-3814-4DDB-88A8-D9920B6AAFD3}" srcOrd="1" destOrd="0" presId="urn:microsoft.com/office/officeart/2005/8/layout/vProcess5"/>
    <dgm:cxn modelId="{4118F6D7-19D4-48F0-ADAA-7D0C08EB92AE}" type="presOf" srcId="{39BBA0A8-5DA3-4EB5-8649-C45C646B581E}" destId="{7A9BB7F1-5871-4805-ACD3-F0B68303043B}" srcOrd="0" destOrd="0" presId="urn:microsoft.com/office/officeart/2005/8/layout/vProcess5"/>
    <dgm:cxn modelId="{6D2CB8C0-AE28-4FF9-A815-9BC98E4F726F}" srcId="{8AF4C64B-F1C4-4562-BBAD-1A00B641BBDA}" destId="{CC455E0D-846A-4615-89FB-B298DD925B4C}" srcOrd="1" destOrd="0" parTransId="{5850949A-CF60-4050-8614-0A1CDA7BF92B}" sibTransId="{FC8F541B-6454-4E93-A91A-35835E1BB915}"/>
    <dgm:cxn modelId="{41DC4374-B7F3-40A8-BE31-FDF288106865}" type="presOf" srcId="{CC455E0D-846A-4615-89FB-B298DD925B4C}" destId="{9C6E7262-D8CB-4062-8859-68A16DDDD49B}" srcOrd="1" destOrd="0" presId="urn:microsoft.com/office/officeart/2005/8/layout/vProcess5"/>
    <dgm:cxn modelId="{F6EF0146-7547-414F-AB14-1049D8C75F14}" type="presParOf" srcId="{510EF972-C4D3-4A71-BE24-1102CC08376A}" destId="{310F7D72-D823-45AF-B32A-323A265617AD}" srcOrd="0" destOrd="0" presId="urn:microsoft.com/office/officeart/2005/8/layout/vProcess5"/>
    <dgm:cxn modelId="{4742FB85-E41A-40AD-8AE5-7005D15A9317}" type="presParOf" srcId="{510EF972-C4D3-4A71-BE24-1102CC08376A}" destId="{EE013287-8FBC-48A0-B403-31F52710A249}" srcOrd="1" destOrd="0" presId="urn:microsoft.com/office/officeart/2005/8/layout/vProcess5"/>
    <dgm:cxn modelId="{28FCD35A-C306-48D2-BB04-978BFD1771D5}" type="presParOf" srcId="{510EF972-C4D3-4A71-BE24-1102CC08376A}" destId="{8ACE31BB-3FDB-4BD2-BEE6-88759487AFAB}" srcOrd="2" destOrd="0" presId="urn:microsoft.com/office/officeart/2005/8/layout/vProcess5"/>
    <dgm:cxn modelId="{42A93FD3-11C1-4F0C-A73B-BF7354A6B50E}" type="presParOf" srcId="{510EF972-C4D3-4A71-BE24-1102CC08376A}" destId="{BDAAA928-AFF4-4EDB-934C-6AAAD4DDA7FA}" srcOrd="3" destOrd="0" presId="urn:microsoft.com/office/officeart/2005/8/layout/vProcess5"/>
    <dgm:cxn modelId="{D5AAFE3B-94E0-49DA-BF6C-B6F477871E62}" type="presParOf" srcId="{510EF972-C4D3-4A71-BE24-1102CC08376A}" destId="{7A9BB7F1-5871-4805-ACD3-F0B68303043B}" srcOrd="4" destOrd="0" presId="urn:microsoft.com/office/officeart/2005/8/layout/vProcess5"/>
    <dgm:cxn modelId="{81BCD57D-D354-4D5C-B020-F361FE1ACE8C}" type="presParOf" srcId="{510EF972-C4D3-4A71-BE24-1102CC08376A}" destId="{FD009071-4E8D-432F-A94B-A81DC263FF27}" srcOrd="5" destOrd="0" presId="urn:microsoft.com/office/officeart/2005/8/layout/vProcess5"/>
    <dgm:cxn modelId="{A0D65745-7D4D-4D1F-9F4C-BB7769095DE0}" type="presParOf" srcId="{510EF972-C4D3-4A71-BE24-1102CC08376A}" destId="{D8FB03E2-8419-4BC5-95F4-54C600C6C38C}" srcOrd="6" destOrd="0" presId="urn:microsoft.com/office/officeart/2005/8/layout/vProcess5"/>
    <dgm:cxn modelId="{AA3F1E19-1920-4AAB-9D06-0178E718A8BD}" type="presParOf" srcId="{510EF972-C4D3-4A71-BE24-1102CC08376A}" destId="{9C6E7262-D8CB-4062-8859-68A16DDDD49B}" srcOrd="7" destOrd="0" presId="urn:microsoft.com/office/officeart/2005/8/layout/vProcess5"/>
    <dgm:cxn modelId="{9DA17A90-FA93-426A-AAB5-1709C9173500}" type="presParOf" srcId="{510EF972-C4D3-4A71-BE24-1102CC08376A}" destId="{9691475F-3814-4DDB-88A8-D9920B6AAFD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C9A0E4-3D6F-4C3A-9A25-266B1BBFB670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891E228-AD3B-4D7E-8A1F-60D2E3CA44D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ГБУЗ РК «УДБ»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E43359-D7D5-40DD-A6F4-3DFF59F0FBBA}" type="parTrans" cxnId="{14581188-FCF6-4A04-8D0C-086073C07F75}">
      <dgm:prSet/>
      <dgm:spPr/>
      <dgm:t>
        <a:bodyPr/>
        <a:lstStyle/>
        <a:p>
          <a:endParaRPr lang="ru-RU"/>
        </a:p>
      </dgm:t>
    </dgm:pt>
    <dgm:pt modelId="{F5670C97-C3D7-4057-83DB-5FE2243B4CE3}" type="sibTrans" cxnId="{14581188-FCF6-4A04-8D0C-086073C07F75}">
      <dgm:prSet/>
      <dgm:spPr/>
      <dgm:t>
        <a:bodyPr/>
        <a:lstStyle/>
        <a:p>
          <a:endParaRPr lang="ru-RU"/>
        </a:p>
      </dgm:t>
    </dgm:pt>
    <dgm:pt modelId="{1E30B43D-EC16-4522-A072-17C9BFF76D60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Поликлиника</a:t>
          </a:r>
          <a:b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(на 400 посещений в смену)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8E8B71-B5AA-400B-9B36-F4C7E1330564}" type="parTrans" cxnId="{C9EDA9ED-DF7F-473A-BDC9-82F20B13A6C9}">
      <dgm:prSet/>
      <dgm:spPr/>
      <dgm:t>
        <a:bodyPr/>
        <a:lstStyle/>
        <a:p>
          <a:endParaRPr lang="ru-RU"/>
        </a:p>
      </dgm:t>
    </dgm:pt>
    <dgm:pt modelId="{35A68790-56BD-4BDD-9537-ACB1FDD4FEF7}" type="sibTrans" cxnId="{C9EDA9ED-DF7F-473A-BDC9-82F20B13A6C9}">
      <dgm:prSet/>
      <dgm:spPr/>
      <dgm:t>
        <a:bodyPr/>
        <a:lstStyle/>
        <a:p>
          <a:endParaRPr lang="ru-RU"/>
        </a:p>
      </dgm:t>
    </dgm:pt>
    <dgm:pt modelId="{0806C04A-0664-4B61-AE54-5D3D7BC25F74}">
      <dgm:prSet phldrT="[Текст]" custT="1"/>
      <dgm:spPr/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Дневной стационар при поликлинике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42839D-4C22-4F6E-9D2D-FD9DA86D9F2B}" type="parTrans" cxnId="{FAE1F235-8A94-4C92-8930-61B6CB1DC9BA}">
      <dgm:prSet/>
      <dgm:spPr/>
      <dgm:t>
        <a:bodyPr/>
        <a:lstStyle/>
        <a:p>
          <a:endParaRPr lang="ru-RU"/>
        </a:p>
      </dgm:t>
    </dgm:pt>
    <dgm:pt modelId="{5E81ADD5-7BD7-4FAA-A28E-54AB6D8F1432}" type="sibTrans" cxnId="{FAE1F235-8A94-4C92-8930-61B6CB1DC9BA}">
      <dgm:prSet/>
      <dgm:spPr/>
      <dgm:t>
        <a:bodyPr/>
        <a:lstStyle/>
        <a:p>
          <a:endParaRPr lang="ru-RU"/>
        </a:p>
      </dgm:t>
    </dgm:pt>
    <dgm:pt modelId="{0B616DE6-5F5F-4703-8E68-5847C8F85FD3}">
      <dgm:prSet phldrT="[Текст]" custT="1"/>
      <dgm:spPr/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Межмуниципальный консультативно-диагностический центр для детей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71AB38-29A1-454D-862F-7909BEC6960E}" type="parTrans" cxnId="{59ED3237-DD49-4C70-B43B-EC77924DFB0C}">
      <dgm:prSet/>
      <dgm:spPr/>
      <dgm:t>
        <a:bodyPr/>
        <a:lstStyle/>
        <a:p>
          <a:endParaRPr lang="ru-RU"/>
        </a:p>
      </dgm:t>
    </dgm:pt>
    <dgm:pt modelId="{20D08EB2-6BF4-4F0B-8F1A-A2728BDD72AF}" type="sibTrans" cxnId="{59ED3237-DD49-4C70-B43B-EC77924DFB0C}">
      <dgm:prSet/>
      <dgm:spPr/>
      <dgm:t>
        <a:bodyPr/>
        <a:lstStyle/>
        <a:p>
          <a:endParaRPr lang="ru-RU"/>
        </a:p>
      </dgm:t>
    </dgm:pt>
    <dgm:pt modelId="{7DFEFE47-EA98-498A-BA65-782297023B92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Стационар </a:t>
          </a:r>
          <a:b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(на 80 коек)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6BEDE0-CA43-497D-8B58-7DC4243581D4}" type="parTrans" cxnId="{0FFEDDB7-EDB0-47E8-8F0D-0BD9A5C66E91}">
      <dgm:prSet/>
      <dgm:spPr/>
      <dgm:t>
        <a:bodyPr/>
        <a:lstStyle/>
        <a:p>
          <a:endParaRPr lang="ru-RU"/>
        </a:p>
      </dgm:t>
    </dgm:pt>
    <dgm:pt modelId="{9A2CA061-03E4-432C-B762-790B79E10BDA}" type="sibTrans" cxnId="{0FFEDDB7-EDB0-47E8-8F0D-0BD9A5C66E91}">
      <dgm:prSet/>
      <dgm:spPr/>
      <dgm:t>
        <a:bodyPr/>
        <a:lstStyle/>
        <a:p>
          <a:endParaRPr lang="ru-RU"/>
        </a:p>
      </dgm:t>
    </dgm:pt>
    <dgm:pt modelId="{77DF933B-4E5B-4890-8BCD-AB73C1CA2CD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педиатрических отделения; отделение анестезиологии-реанимации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553E39-1748-414D-9FD9-20BFA138F82C}" type="parTrans" cxnId="{C76AFA26-4565-46E1-ACC9-39119F41859A}">
      <dgm:prSet/>
      <dgm:spPr/>
      <dgm:t>
        <a:bodyPr/>
        <a:lstStyle/>
        <a:p>
          <a:endParaRPr lang="ru-RU"/>
        </a:p>
      </dgm:t>
    </dgm:pt>
    <dgm:pt modelId="{84094B5C-2230-425A-AB3F-E80ACFC0B2A0}" type="sibTrans" cxnId="{C76AFA26-4565-46E1-ACC9-39119F41859A}">
      <dgm:prSet/>
      <dgm:spPr/>
      <dgm:t>
        <a:bodyPr/>
        <a:lstStyle/>
        <a:p>
          <a:endParaRPr lang="ru-RU"/>
        </a:p>
      </dgm:t>
    </dgm:pt>
    <dgm:pt modelId="{953FC827-FEDA-4CCD-AAA7-3CB2D0609F7D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Школьное и дошкольное отделения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95D0FD-4CBD-4153-BB27-59F8B3530B41}" type="parTrans" cxnId="{024F8EA7-6C8B-44F3-98D6-CFD988E51050}">
      <dgm:prSet/>
      <dgm:spPr/>
      <dgm:t>
        <a:bodyPr/>
        <a:lstStyle/>
        <a:p>
          <a:endParaRPr lang="ru-RU"/>
        </a:p>
      </dgm:t>
    </dgm:pt>
    <dgm:pt modelId="{C496C7FE-4B00-45A6-8445-256C2A17673D}" type="sibTrans" cxnId="{024F8EA7-6C8B-44F3-98D6-CFD988E51050}">
      <dgm:prSet/>
      <dgm:spPr/>
      <dgm:t>
        <a:bodyPr/>
        <a:lstStyle/>
        <a:p>
          <a:endParaRPr lang="ru-RU"/>
        </a:p>
      </dgm:t>
    </dgm:pt>
    <dgm:pt modelId="{C7F9875C-224F-4E8E-8B91-1692A7A6E3C2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Медкабинеты в отдаленных поселках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C63257-5522-45D2-B4D7-F2D7597F7904}" type="parTrans" cxnId="{7B918DD8-0D13-40E7-BAD3-9CF181A445B6}">
      <dgm:prSet/>
      <dgm:spPr/>
      <dgm:t>
        <a:bodyPr/>
        <a:lstStyle/>
        <a:p>
          <a:endParaRPr lang="ru-RU"/>
        </a:p>
      </dgm:t>
    </dgm:pt>
    <dgm:pt modelId="{DC9FC0B2-E621-4E2A-A29B-326EB822CE15}" type="sibTrans" cxnId="{7B918DD8-0D13-40E7-BAD3-9CF181A445B6}">
      <dgm:prSet/>
      <dgm:spPr/>
      <dgm:t>
        <a:bodyPr/>
        <a:lstStyle/>
        <a:p>
          <a:endParaRPr lang="ru-RU"/>
        </a:p>
      </dgm:t>
    </dgm:pt>
    <dgm:pt modelId="{5DAFF4D1-9211-4B61-B0ED-4FB25D215165}">
      <dgm:prSet phldrT="[Текст]" custT="1"/>
      <dgm:spPr/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 здоровья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2FA321-9EE1-4F47-B3A8-23CDA7AE8A31}" type="parTrans" cxnId="{C415B90B-1EFC-4D0D-81C1-C8CE2E52A79C}">
      <dgm:prSet/>
      <dgm:spPr/>
      <dgm:t>
        <a:bodyPr/>
        <a:lstStyle/>
        <a:p>
          <a:endParaRPr lang="ru-RU"/>
        </a:p>
      </dgm:t>
    </dgm:pt>
    <dgm:pt modelId="{89EBC598-6E72-4A5D-AE1A-D729D34A496B}" type="sibTrans" cxnId="{C415B90B-1EFC-4D0D-81C1-C8CE2E52A79C}">
      <dgm:prSet/>
      <dgm:spPr/>
      <dgm:t>
        <a:bodyPr/>
        <a:lstStyle/>
        <a:p>
          <a:endParaRPr lang="ru-RU"/>
        </a:p>
      </dgm:t>
    </dgm:pt>
    <dgm:pt modelId="{0B8593BC-1E81-4FEF-838D-63E57CCC8245}">
      <dgm:prSet phldrT="[Текст]" custT="1"/>
      <dgm:spPr/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Отделение лучевой диагностики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272D06-7926-4386-8935-42429BC5EC78}" type="parTrans" cxnId="{3F189E60-7965-4C6F-A700-D14F05F75DFC}">
      <dgm:prSet/>
      <dgm:spPr/>
      <dgm:t>
        <a:bodyPr/>
        <a:lstStyle/>
        <a:p>
          <a:endParaRPr lang="ru-RU"/>
        </a:p>
      </dgm:t>
    </dgm:pt>
    <dgm:pt modelId="{8B8A2132-D002-404C-9F87-5916A92A336E}" type="sibTrans" cxnId="{3F189E60-7965-4C6F-A700-D14F05F75DFC}">
      <dgm:prSet/>
      <dgm:spPr/>
      <dgm:t>
        <a:bodyPr/>
        <a:lstStyle/>
        <a:p>
          <a:endParaRPr lang="ru-RU"/>
        </a:p>
      </dgm:t>
    </dgm:pt>
    <dgm:pt modelId="{B3286DF0-970C-4026-AFED-89D285AF6FCB}">
      <dgm:prSet phldrT="[Текст]" custT="1"/>
      <dgm:spPr/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Отделение восстановительного лечения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54812C-56C0-48DF-9B8D-A6A8140190FE}" type="parTrans" cxnId="{6967A4A1-6312-4B85-9979-87BC11720F89}">
      <dgm:prSet/>
      <dgm:spPr/>
      <dgm:t>
        <a:bodyPr/>
        <a:lstStyle/>
        <a:p>
          <a:endParaRPr lang="ru-RU"/>
        </a:p>
      </dgm:t>
    </dgm:pt>
    <dgm:pt modelId="{075BD2F9-B21A-40A8-BA49-F1B0A1D3833C}" type="sibTrans" cxnId="{6967A4A1-6312-4B85-9979-87BC11720F89}">
      <dgm:prSet/>
      <dgm:spPr/>
      <dgm:t>
        <a:bodyPr/>
        <a:lstStyle/>
        <a:p>
          <a:endParaRPr lang="ru-RU"/>
        </a:p>
      </dgm:t>
    </dgm:pt>
    <dgm:pt modelId="{BA7F1844-62A8-4E42-849F-C62A2A7531CB}">
      <dgm:prSet phldrT="[Текст]" custT="1"/>
      <dgm:spPr/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Клинико-диагностическая лаборатория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E326A2-CC02-430B-A1B0-EAE0774F18B1}" type="parTrans" cxnId="{A6FC34E5-144A-4FBE-8755-8534915CD0EB}">
      <dgm:prSet/>
      <dgm:spPr/>
      <dgm:t>
        <a:bodyPr/>
        <a:lstStyle/>
        <a:p>
          <a:endParaRPr lang="ru-RU"/>
        </a:p>
      </dgm:t>
    </dgm:pt>
    <dgm:pt modelId="{98E01FFE-3447-406A-8509-8329298DE10E}" type="sibTrans" cxnId="{A6FC34E5-144A-4FBE-8755-8534915CD0EB}">
      <dgm:prSet/>
      <dgm:spPr/>
      <dgm:t>
        <a:bodyPr/>
        <a:lstStyle/>
        <a:p>
          <a:endParaRPr lang="ru-RU"/>
        </a:p>
      </dgm:t>
    </dgm:pt>
    <dgm:pt modelId="{F6110BD7-87E9-4390-85D6-DFA6A9E1E705}" type="pres">
      <dgm:prSet presAssocID="{D9C9A0E4-3D6F-4C3A-9A25-266B1BBFB67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CA7335-E09C-4CA9-87C2-22EA10F63A67}" type="pres">
      <dgm:prSet presAssocID="{C891E228-AD3B-4D7E-8A1F-60D2E3CA44DD}" presName="root1" presStyleCnt="0"/>
      <dgm:spPr/>
    </dgm:pt>
    <dgm:pt modelId="{ABC073AD-B974-41EB-BA67-E005BAC49EAF}" type="pres">
      <dgm:prSet presAssocID="{C891E228-AD3B-4D7E-8A1F-60D2E3CA44DD}" presName="LevelOneTextNode" presStyleLbl="node0" presStyleIdx="0" presStyleCnt="1" custScaleX="204610" custScaleY="1091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BBF631-182C-472F-893A-BD1CB52A7EAC}" type="pres">
      <dgm:prSet presAssocID="{C891E228-AD3B-4D7E-8A1F-60D2E3CA44DD}" presName="level2hierChild" presStyleCnt="0"/>
      <dgm:spPr/>
    </dgm:pt>
    <dgm:pt modelId="{1939B3B0-219B-4AA2-B3DE-11E2F238C092}" type="pres">
      <dgm:prSet presAssocID="{7B8E8B71-B5AA-400B-9B36-F4C7E1330564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FBF9411-E80B-41E0-98EB-9289DF1A9F5F}" type="pres">
      <dgm:prSet presAssocID="{7B8E8B71-B5AA-400B-9B36-F4C7E1330564}" presName="connTx" presStyleLbl="parChTrans1D2" presStyleIdx="0" presStyleCnt="2"/>
      <dgm:spPr/>
      <dgm:t>
        <a:bodyPr/>
        <a:lstStyle/>
        <a:p>
          <a:endParaRPr lang="ru-RU"/>
        </a:p>
      </dgm:t>
    </dgm:pt>
    <dgm:pt modelId="{AC33A76B-0869-4F99-930E-E75E712A8C5F}" type="pres">
      <dgm:prSet presAssocID="{1E30B43D-EC16-4522-A072-17C9BFF76D60}" presName="root2" presStyleCnt="0"/>
      <dgm:spPr/>
    </dgm:pt>
    <dgm:pt modelId="{DD56EE33-FA59-4302-B2BB-C0FF78F2C73F}" type="pres">
      <dgm:prSet presAssocID="{1E30B43D-EC16-4522-A072-17C9BFF76D60}" presName="LevelTwoTextNode" presStyleLbl="node2" presStyleIdx="0" presStyleCnt="2" custScaleX="204610" custScaleY="109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51187A-BBEB-4381-A0D6-8B65F3F35945}" type="pres">
      <dgm:prSet presAssocID="{1E30B43D-EC16-4522-A072-17C9BFF76D60}" presName="level3hierChild" presStyleCnt="0"/>
      <dgm:spPr/>
    </dgm:pt>
    <dgm:pt modelId="{29F2DBC8-9AE8-4F36-8B4D-875490104691}" type="pres">
      <dgm:prSet presAssocID="{C942839D-4C22-4F6E-9D2D-FD9DA86D9F2B}" presName="conn2-1" presStyleLbl="parChTrans1D3" presStyleIdx="0" presStyleCnt="9"/>
      <dgm:spPr/>
      <dgm:t>
        <a:bodyPr/>
        <a:lstStyle/>
        <a:p>
          <a:endParaRPr lang="ru-RU"/>
        </a:p>
      </dgm:t>
    </dgm:pt>
    <dgm:pt modelId="{B5FF2269-C38D-43D7-93A4-702D6F281979}" type="pres">
      <dgm:prSet presAssocID="{C942839D-4C22-4F6E-9D2D-FD9DA86D9F2B}" presName="connTx" presStyleLbl="parChTrans1D3" presStyleIdx="0" presStyleCnt="9"/>
      <dgm:spPr/>
      <dgm:t>
        <a:bodyPr/>
        <a:lstStyle/>
        <a:p>
          <a:endParaRPr lang="ru-RU"/>
        </a:p>
      </dgm:t>
    </dgm:pt>
    <dgm:pt modelId="{E105C302-ED7B-4DC8-9B07-5130B7C75E16}" type="pres">
      <dgm:prSet presAssocID="{0806C04A-0664-4B61-AE54-5D3D7BC25F74}" presName="root2" presStyleCnt="0"/>
      <dgm:spPr/>
    </dgm:pt>
    <dgm:pt modelId="{AD5831C8-9C06-45EF-8C12-39C4BFA973F6}" type="pres">
      <dgm:prSet presAssocID="{0806C04A-0664-4B61-AE54-5D3D7BC25F74}" presName="LevelTwoTextNode" presStyleLbl="node3" presStyleIdx="0" presStyleCnt="9" custScaleX="204610" custScaleY="109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0394D3-746D-4299-89CE-BC81974BDCE9}" type="pres">
      <dgm:prSet presAssocID="{0806C04A-0664-4B61-AE54-5D3D7BC25F74}" presName="level3hierChild" presStyleCnt="0"/>
      <dgm:spPr/>
    </dgm:pt>
    <dgm:pt modelId="{EA4BA854-66C0-4690-B4E7-029C64257C81}" type="pres">
      <dgm:prSet presAssocID="{AD71AB38-29A1-454D-862F-7909BEC6960E}" presName="conn2-1" presStyleLbl="parChTrans1D3" presStyleIdx="1" presStyleCnt="9"/>
      <dgm:spPr/>
      <dgm:t>
        <a:bodyPr/>
        <a:lstStyle/>
        <a:p>
          <a:endParaRPr lang="ru-RU"/>
        </a:p>
      </dgm:t>
    </dgm:pt>
    <dgm:pt modelId="{8D8DCF8E-59DC-42FD-A062-F5D2D6BC1706}" type="pres">
      <dgm:prSet presAssocID="{AD71AB38-29A1-454D-862F-7909BEC6960E}" presName="connTx" presStyleLbl="parChTrans1D3" presStyleIdx="1" presStyleCnt="9"/>
      <dgm:spPr/>
      <dgm:t>
        <a:bodyPr/>
        <a:lstStyle/>
        <a:p>
          <a:endParaRPr lang="ru-RU"/>
        </a:p>
      </dgm:t>
    </dgm:pt>
    <dgm:pt modelId="{5C8DCF68-8A51-40C9-B87C-B60BC338674E}" type="pres">
      <dgm:prSet presAssocID="{0B616DE6-5F5F-4703-8E68-5847C8F85FD3}" presName="root2" presStyleCnt="0"/>
      <dgm:spPr/>
    </dgm:pt>
    <dgm:pt modelId="{6C830C5B-D3C0-4AB7-904D-D18FA0548575}" type="pres">
      <dgm:prSet presAssocID="{0B616DE6-5F5F-4703-8E68-5847C8F85FD3}" presName="LevelTwoTextNode" presStyleLbl="node3" presStyleIdx="1" presStyleCnt="9" custScaleX="204610" custScaleY="109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A6835E-C25D-453D-8A4D-A6BD75D618D1}" type="pres">
      <dgm:prSet presAssocID="{0B616DE6-5F5F-4703-8E68-5847C8F85FD3}" presName="level3hierChild" presStyleCnt="0"/>
      <dgm:spPr/>
    </dgm:pt>
    <dgm:pt modelId="{02DA3CC2-9908-4954-9BB2-E522A623627D}" type="pres">
      <dgm:prSet presAssocID="{9495D0FD-4CBD-4153-BB27-59F8B3530B41}" presName="conn2-1" presStyleLbl="parChTrans1D3" presStyleIdx="2" presStyleCnt="9"/>
      <dgm:spPr/>
      <dgm:t>
        <a:bodyPr/>
        <a:lstStyle/>
        <a:p>
          <a:endParaRPr lang="ru-RU"/>
        </a:p>
      </dgm:t>
    </dgm:pt>
    <dgm:pt modelId="{CBEFDF76-D941-46E6-93B3-5D805103077B}" type="pres">
      <dgm:prSet presAssocID="{9495D0FD-4CBD-4153-BB27-59F8B3530B41}" presName="connTx" presStyleLbl="parChTrans1D3" presStyleIdx="2" presStyleCnt="9"/>
      <dgm:spPr/>
      <dgm:t>
        <a:bodyPr/>
        <a:lstStyle/>
        <a:p>
          <a:endParaRPr lang="ru-RU"/>
        </a:p>
      </dgm:t>
    </dgm:pt>
    <dgm:pt modelId="{BD18D1A6-88BC-46AA-A049-0A19F95FDF48}" type="pres">
      <dgm:prSet presAssocID="{953FC827-FEDA-4CCD-AAA7-3CB2D0609F7D}" presName="root2" presStyleCnt="0"/>
      <dgm:spPr/>
    </dgm:pt>
    <dgm:pt modelId="{B0623D77-F8A8-44D3-A241-FC14640397A4}" type="pres">
      <dgm:prSet presAssocID="{953FC827-FEDA-4CCD-AAA7-3CB2D0609F7D}" presName="LevelTwoTextNode" presStyleLbl="node3" presStyleIdx="2" presStyleCnt="9" custScaleX="204610" custScaleY="109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422DC4-EB64-457A-9EA8-ED55D63DBED1}" type="pres">
      <dgm:prSet presAssocID="{953FC827-FEDA-4CCD-AAA7-3CB2D0609F7D}" presName="level3hierChild" presStyleCnt="0"/>
      <dgm:spPr/>
    </dgm:pt>
    <dgm:pt modelId="{E29F2351-D5D2-4658-A364-B146BF4FC429}" type="pres">
      <dgm:prSet presAssocID="{92C63257-5522-45D2-B4D7-F2D7597F7904}" presName="conn2-1" presStyleLbl="parChTrans1D3" presStyleIdx="3" presStyleCnt="9"/>
      <dgm:spPr/>
      <dgm:t>
        <a:bodyPr/>
        <a:lstStyle/>
        <a:p>
          <a:endParaRPr lang="ru-RU"/>
        </a:p>
      </dgm:t>
    </dgm:pt>
    <dgm:pt modelId="{3D955783-FC64-48AE-90CE-61B1C39F44AA}" type="pres">
      <dgm:prSet presAssocID="{92C63257-5522-45D2-B4D7-F2D7597F7904}" presName="connTx" presStyleLbl="parChTrans1D3" presStyleIdx="3" presStyleCnt="9"/>
      <dgm:spPr/>
      <dgm:t>
        <a:bodyPr/>
        <a:lstStyle/>
        <a:p>
          <a:endParaRPr lang="ru-RU"/>
        </a:p>
      </dgm:t>
    </dgm:pt>
    <dgm:pt modelId="{129A8E36-A8F3-4ACE-8E81-AD22F616C6C7}" type="pres">
      <dgm:prSet presAssocID="{C7F9875C-224F-4E8E-8B91-1692A7A6E3C2}" presName="root2" presStyleCnt="0"/>
      <dgm:spPr/>
    </dgm:pt>
    <dgm:pt modelId="{D3639A93-7970-4CC0-8252-0439924E1A51}" type="pres">
      <dgm:prSet presAssocID="{C7F9875C-224F-4E8E-8B91-1692A7A6E3C2}" presName="LevelTwoTextNode" presStyleLbl="node3" presStyleIdx="3" presStyleCnt="9" custScaleX="204610" custScaleY="109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7BAFED-A03D-46E7-958D-1F090AB99825}" type="pres">
      <dgm:prSet presAssocID="{C7F9875C-224F-4E8E-8B91-1692A7A6E3C2}" presName="level3hierChild" presStyleCnt="0"/>
      <dgm:spPr/>
    </dgm:pt>
    <dgm:pt modelId="{A8546F2D-234C-45DE-AB47-4A1DCC30EEDA}" type="pres">
      <dgm:prSet presAssocID="{E92FA321-9EE1-4F47-B3A8-23CDA7AE8A31}" presName="conn2-1" presStyleLbl="parChTrans1D3" presStyleIdx="4" presStyleCnt="9"/>
      <dgm:spPr/>
      <dgm:t>
        <a:bodyPr/>
        <a:lstStyle/>
        <a:p>
          <a:endParaRPr lang="ru-RU"/>
        </a:p>
      </dgm:t>
    </dgm:pt>
    <dgm:pt modelId="{C4E1039B-B9D7-4DEA-926C-17F8CA690974}" type="pres">
      <dgm:prSet presAssocID="{E92FA321-9EE1-4F47-B3A8-23CDA7AE8A31}" presName="connTx" presStyleLbl="parChTrans1D3" presStyleIdx="4" presStyleCnt="9"/>
      <dgm:spPr/>
      <dgm:t>
        <a:bodyPr/>
        <a:lstStyle/>
        <a:p>
          <a:endParaRPr lang="ru-RU"/>
        </a:p>
      </dgm:t>
    </dgm:pt>
    <dgm:pt modelId="{12F91FD2-C1AD-4E79-A89F-F6C2C379ABDA}" type="pres">
      <dgm:prSet presAssocID="{5DAFF4D1-9211-4B61-B0ED-4FB25D215165}" presName="root2" presStyleCnt="0"/>
      <dgm:spPr/>
    </dgm:pt>
    <dgm:pt modelId="{5DF92B22-B99F-4B83-B521-B46482E2B3DF}" type="pres">
      <dgm:prSet presAssocID="{5DAFF4D1-9211-4B61-B0ED-4FB25D215165}" presName="LevelTwoTextNode" presStyleLbl="node3" presStyleIdx="4" presStyleCnt="9" custScaleX="204610" custScaleY="109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DAAD98-1D6E-4073-BF80-5871FB3AF099}" type="pres">
      <dgm:prSet presAssocID="{5DAFF4D1-9211-4B61-B0ED-4FB25D215165}" presName="level3hierChild" presStyleCnt="0"/>
      <dgm:spPr/>
    </dgm:pt>
    <dgm:pt modelId="{6E0AF468-399A-41C5-A585-CACE3368F1D6}" type="pres">
      <dgm:prSet presAssocID="{6B272D06-7926-4386-8935-42429BC5EC78}" presName="conn2-1" presStyleLbl="parChTrans1D3" presStyleIdx="5" presStyleCnt="9"/>
      <dgm:spPr/>
      <dgm:t>
        <a:bodyPr/>
        <a:lstStyle/>
        <a:p>
          <a:endParaRPr lang="ru-RU"/>
        </a:p>
      </dgm:t>
    </dgm:pt>
    <dgm:pt modelId="{2EEB34A0-DF03-4025-9B11-C1D274CACB51}" type="pres">
      <dgm:prSet presAssocID="{6B272D06-7926-4386-8935-42429BC5EC78}" presName="connTx" presStyleLbl="parChTrans1D3" presStyleIdx="5" presStyleCnt="9"/>
      <dgm:spPr/>
      <dgm:t>
        <a:bodyPr/>
        <a:lstStyle/>
        <a:p>
          <a:endParaRPr lang="ru-RU"/>
        </a:p>
      </dgm:t>
    </dgm:pt>
    <dgm:pt modelId="{42B70FE8-C13D-4AED-90F8-E814F679DE1D}" type="pres">
      <dgm:prSet presAssocID="{0B8593BC-1E81-4FEF-838D-63E57CCC8245}" presName="root2" presStyleCnt="0"/>
      <dgm:spPr/>
    </dgm:pt>
    <dgm:pt modelId="{3D43E3C2-3045-49DE-837A-C3BA22D584D2}" type="pres">
      <dgm:prSet presAssocID="{0B8593BC-1E81-4FEF-838D-63E57CCC8245}" presName="LevelTwoTextNode" presStyleLbl="node3" presStyleIdx="5" presStyleCnt="9" custScaleX="204610" custScaleY="109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E25AA0-1CDE-4E16-875B-AE36F8E1C5C5}" type="pres">
      <dgm:prSet presAssocID="{0B8593BC-1E81-4FEF-838D-63E57CCC8245}" presName="level3hierChild" presStyleCnt="0"/>
      <dgm:spPr/>
    </dgm:pt>
    <dgm:pt modelId="{04DD9845-77FF-469E-8461-F889B0576DCA}" type="pres">
      <dgm:prSet presAssocID="{7354812C-56C0-48DF-9B8D-A6A8140190FE}" presName="conn2-1" presStyleLbl="parChTrans1D3" presStyleIdx="6" presStyleCnt="9"/>
      <dgm:spPr/>
      <dgm:t>
        <a:bodyPr/>
        <a:lstStyle/>
        <a:p>
          <a:endParaRPr lang="ru-RU"/>
        </a:p>
      </dgm:t>
    </dgm:pt>
    <dgm:pt modelId="{77522689-E62C-4327-992C-21A48BCCB773}" type="pres">
      <dgm:prSet presAssocID="{7354812C-56C0-48DF-9B8D-A6A8140190FE}" presName="connTx" presStyleLbl="parChTrans1D3" presStyleIdx="6" presStyleCnt="9"/>
      <dgm:spPr/>
      <dgm:t>
        <a:bodyPr/>
        <a:lstStyle/>
        <a:p>
          <a:endParaRPr lang="ru-RU"/>
        </a:p>
      </dgm:t>
    </dgm:pt>
    <dgm:pt modelId="{B65322AE-49EB-47B5-857B-258FC04182CF}" type="pres">
      <dgm:prSet presAssocID="{B3286DF0-970C-4026-AFED-89D285AF6FCB}" presName="root2" presStyleCnt="0"/>
      <dgm:spPr/>
    </dgm:pt>
    <dgm:pt modelId="{AC625F25-C43A-40D1-9B05-7693BD882391}" type="pres">
      <dgm:prSet presAssocID="{B3286DF0-970C-4026-AFED-89D285AF6FCB}" presName="LevelTwoTextNode" presStyleLbl="node3" presStyleIdx="6" presStyleCnt="9" custScaleX="204610" custScaleY="109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27CDC3-B53E-41B6-BF45-ADD1F07AD833}" type="pres">
      <dgm:prSet presAssocID="{B3286DF0-970C-4026-AFED-89D285AF6FCB}" presName="level3hierChild" presStyleCnt="0"/>
      <dgm:spPr/>
    </dgm:pt>
    <dgm:pt modelId="{424C775D-44A3-4095-96EC-5A3F9A55E422}" type="pres">
      <dgm:prSet presAssocID="{21E326A2-CC02-430B-A1B0-EAE0774F18B1}" presName="conn2-1" presStyleLbl="parChTrans1D3" presStyleIdx="7" presStyleCnt="9"/>
      <dgm:spPr/>
      <dgm:t>
        <a:bodyPr/>
        <a:lstStyle/>
        <a:p>
          <a:endParaRPr lang="ru-RU"/>
        </a:p>
      </dgm:t>
    </dgm:pt>
    <dgm:pt modelId="{9D4AE1FD-4471-4166-AB9C-4978868A50EA}" type="pres">
      <dgm:prSet presAssocID="{21E326A2-CC02-430B-A1B0-EAE0774F18B1}" presName="connTx" presStyleLbl="parChTrans1D3" presStyleIdx="7" presStyleCnt="9"/>
      <dgm:spPr/>
      <dgm:t>
        <a:bodyPr/>
        <a:lstStyle/>
        <a:p>
          <a:endParaRPr lang="ru-RU"/>
        </a:p>
      </dgm:t>
    </dgm:pt>
    <dgm:pt modelId="{FBFFA69F-2AC1-41D5-BE59-D3CFFABAD070}" type="pres">
      <dgm:prSet presAssocID="{BA7F1844-62A8-4E42-849F-C62A2A7531CB}" presName="root2" presStyleCnt="0"/>
      <dgm:spPr/>
    </dgm:pt>
    <dgm:pt modelId="{67F4ADE6-E35F-42C1-B68B-CBC01E4E82A6}" type="pres">
      <dgm:prSet presAssocID="{BA7F1844-62A8-4E42-849F-C62A2A7531CB}" presName="LevelTwoTextNode" presStyleLbl="node3" presStyleIdx="7" presStyleCnt="9" custScaleX="204610" custScaleY="109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770AA2-61C8-471D-9B57-138AA56E79AA}" type="pres">
      <dgm:prSet presAssocID="{BA7F1844-62A8-4E42-849F-C62A2A7531CB}" presName="level3hierChild" presStyleCnt="0"/>
      <dgm:spPr/>
    </dgm:pt>
    <dgm:pt modelId="{C6FFE7F8-E9A1-462D-A19B-F34E2F09DA42}" type="pres">
      <dgm:prSet presAssocID="{856BEDE0-CA43-497D-8B58-7DC4243581D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426D2CCB-4312-4318-B629-78C7585E523A}" type="pres">
      <dgm:prSet presAssocID="{856BEDE0-CA43-497D-8B58-7DC4243581D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7DF90EE-5437-401D-B0B3-7A5AEB8BE66E}" type="pres">
      <dgm:prSet presAssocID="{7DFEFE47-EA98-498A-BA65-782297023B92}" presName="root2" presStyleCnt="0"/>
      <dgm:spPr/>
    </dgm:pt>
    <dgm:pt modelId="{59C5DE88-1BA7-4D6B-80CF-8B6BFDB604DA}" type="pres">
      <dgm:prSet presAssocID="{7DFEFE47-EA98-498A-BA65-782297023B92}" presName="LevelTwoTextNode" presStyleLbl="node2" presStyleIdx="1" presStyleCnt="2" custScaleX="204610" custScaleY="109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CB7C0D-16AA-4F2A-98F8-41CF83127FB1}" type="pres">
      <dgm:prSet presAssocID="{7DFEFE47-EA98-498A-BA65-782297023B92}" presName="level3hierChild" presStyleCnt="0"/>
      <dgm:spPr/>
    </dgm:pt>
    <dgm:pt modelId="{D75EBF05-5BDE-4DB2-9F53-8D8BC5154E53}" type="pres">
      <dgm:prSet presAssocID="{5C553E39-1748-414D-9FD9-20BFA138F82C}" presName="conn2-1" presStyleLbl="parChTrans1D3" presStyleIdx="8" presStyleCnt="9"/>
      <dgm:spPr/>
      <dgm:t>
        <a:bodyPr/>
        <a:lstStyle/>
        <a:p>
          <a:endParaRPr lang="ru-RU"/>
        </a:p>
      </dgm:t>
    </dgm:pt>
    <dgm:pt modelId="{78F17B34-4A83-453F-BFEF-AD59C6947947}" type="pres">
      <dgm:prSet presAssocID="{5C553E39-1748-414D-9FD9-20BFA138F82C}" presName="connTx" presStyleLbl="parChTrans1D3" presStyleIdx="8" presStyleCnt="9"/>
      <dgm:spPr/>
      <dgm:t>
        <a:bodyPr/>
        <a:lstStyle/>
        <a:p>
          <a:endParaRPr lang="ru-RU"/>
        </a:p>
      </dgm:t>
    </dgm:pt>
    <dgm:pt modelId="{F7B5BA9A-6404-437D-AD21-F4D83BCD570A}" type="pres">
      <dgm:prSet presAssocID="{77DF933B-4E5B-4890-8BCD-AB73C1CA2CD7}" presName="root2" presStyleCnt="0"/>
      <dgm:spPr/>
    </dgm:pt>
    <dgm:pt modelId="{AC139B70-BE5B-4E9C-A304-C560EF590CD7}" type="pres">
      <dgm:prSet presAssocID="{77DF933B-4E5B-4890-8BCD-AB73C1CA2CD7}" presName="LevelTwoTextNode" presStyleLbl="node3" presStyleIdx="8" presStyleCnt="9" custScaleX="204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E57296-70DE-4151-9D54-15E51EB2DA99}" type="pres">
      <dgm:prSet presAssocID="{77DF933B-4E5B-4890-8BCD-AB73C1CA2CD7}" presName="level3hierChild" presStyleCnt="0"/>
      <dgm:spPr/>
    </dgm:pt>
  </dgm:ptLst>
  <dgm:cxnLst>
    <dgm:cxn modelId="{48B2F3EC-A0FC-4681-A81F-4694B5AA5197}" type="presOf" srcId="{D9C9A0E4-3D6F-4C3A-9A25-266B1BBFB670}" destId="{F6110BD7-87E9-4390-85D6-DFA6A9E1E705}" srcOrd="0" destOrd="0" presId="urn:microsoft.com/office/officeart/2008/layout/HorizontalMultiLevelHierarchy"/>
    <dgm:cxn modelId="{59ED3237-DD49-4C70-B43B-EC77924DFB0C}" srcId="{1E30B43D-EC16-4522-A072-17C9BFF76D60}" destId="{0B616DE6-5F5F-4703-8E68-5847C8F85FD3}" srcOrd="1" destOrd="0" parTransId="{AD71AB38-29A1-454D-862F-7909BEC6960E}" sibTransId="{20D08EB2-6BF4-4F0B-8F1A-A2728BDD72AF}"/>
    <dgm:cxn modelId="{7107049C-7BB3-4E32-BE5C-B3858E891C75}" type="presOf" srcId="{E92FA321-9EE1-4F47-B3A8-23CDA7AE8A31}" destId="{A8546F2D-234C-45DE-AB47-4A1DCC30EEDA}" srcOrd="0" destOrd="0" presId="urn:microsoft.com/office/officeart/2008/layout/HorizontalMultiLevelHierarchy"/>
    <dgm:cxn modelId="{AB7E99B9-CFE2-44E2-AA53-D64D8E1327CD}" type="presOf" srcId="{1E30B43D-EC16-4522-A072-17C9BFF76D60}" destId="{DD56EE33-FA59-4302-B2BB-C0FF78F2C73F}" srcOrd="0" destOrd="0" presId="urn:microsoft.com/office/officeart/2008/layout/HorizontalMultiLevelHierarchy"/>
    <dgm:cxn modelId="{0FFEDDB7-EDB0-47E8-8F0D-0BD9A5C66E91}" srcId="{C891E228-AD3B-4D7E-8A1F-60D2E3CA44DD}" destId="{7DFEFE47-EA98-498A-BA65-782297023B92}" srcOrd="1" destOrd="0" parTransId="{856BEDE0-CA43-497D-8B58-7DC4243581D4}" sibTransId="{9A2CA061-03E4-432C-B762-790B79E10BDA}"/>
    <dgm:cxn modelId="{CF14A9DC-1E98-4809-B518-782788EE85E4}" type="presOf" srcId="{7354812C-56C0-48DF-9B8D-A6A8140190FE}" destId="{04DD9845-77FF-469E-8461-F889B0576DCA}" srcOrd="0" destOrd="0" presId="urn:microsoft.com/office/officeart/2008/layout/HorizontalMultiLevelHierarchy"/>
    <dgm:cxn modelId="{629C246F-1F17-4E25-B580-F1FF2D5B3D44}" type="presOf" srcId="{6B272D06-7926-4386-8935-42429BC5EC78}" destId="{6E0AF468-399A-41C5-A585-CACE3368F1D6}" srcOrd="0" destOrd="0" presId="urn:microsoft.com/office/officeart/2008/layout/HorizontalMultiLevelHierarchy"/>
    <dgm:cxn modelId="{35FD76AB-8B5B-483B-8387-F0A09ED77B52}" type="presOf" srcId="{856BEDE0-CA43-497D-8B58-7DC4243581D4}" destId="{C6FFE7F8-E9A1-462D-A19B-F34E2F09DA42}" srcOrd="0" destOrd="0" presId="urn:microsoft.com/office/officeart/2008/layout/HorizontalMultiLevelHierarchy"/>
    <dgm:cxn modelId="{C76AFA26-4565-46E1-ACC9-39119F41859A}" srcId="{7DFEFE47-EA98-498A-BA65-782297023B92}" destId="{77DF933B-4E5B-4890-8BCD-AB73C1CA2CD7}" srcOrd="0" destOrd="0" parTransId="{5C553E39-1748-414D-9FD9-20BFA138F82C}" sibTransId="{84094B5C-2230-425A-AB3F-E80ACFC0B2A0}"/>
    <dgm:cxn modelId="{75CAC7E3-691E-4B86-9E3E-BD5D4EDB256B}" type="presOf" srcId="{7B8E8B71-B5AA-400B-9B36-F4C7E1330564}" destId="{9FBF9411-E80B-41E0-98EB-9289DF1A9F5F}" srcOrd="1" destOrd="0" presId="urn:microsoft.com/office/officeart/2008/layout/HorizontalMultiLevelHierarchy"/>
    <dgm:cxn modelId="{9F24A4F7-9A18-4918-9DB7-1873791AD8F9}" type="presOf" srcId="{E92FA321-9EE1-4F47-B3A8-23CDA7AE8A31}" destId="{C4E1039B-B9D7-4DEA-926C-17F8CA690974}" srcOrd="1" destOrd="0" presId="urn:microsoft.com/office/officeart/2008/layout/HorizontalMultiLevelHierarchy"/>
    <dgm:cxn modelId="{9255B8B1-7099-4BAD-8D47-E5E4ABD31B89}" type="presOf" srcId="{9495D0FD-4CBD-4153-BB27-59F8B3530B41}" destId="{CBEFDF76-D941-46E6-93B3-5D805103077B}" srcOrd="1" destOrd="0" presId="urn:microsoft.com/office/officeart/2008/layout/HorizontalMultiLevelHierarchy"/>
    <dgm:cxn modelId="{FAE1F235-8A94-4C92-8930-61B6CB1DC9BA}" srcId="{1E30B43D-EC16-4522-A072-17C9BFF76D60}" destId="{0806C04A-0664-4B61-AE54-5D3D7BC25F74}" srcOrd="0" destOrd="0" parTransId="{C942839D-4C22-4F6E-9D2D-FD9DA86D9F2B}" sibTransId="{5E81ADD5-7BD7-4FAA-A28E-54AB6D8F1432}"/>
    <dgm:cxn modelId="{50421D00-A17C-4D8E-B9A8-EEE74CDF6C94}" type="presOf" srcId="{0B8593BC-1E81-4FEF-838D-63E57CCC8245}" destId="{3D43E3C2-3045-49DE-837A-C3BA22D584D2}" srcOrd="0" destOrd="0" presId="urn:microsoft.com/office/officeart/2008/layout/HorizontalMultiLevelHierarchy"/>
    <dgm:cxn modelId="{5B2203BA-6540-4E8C-9153-85B547CC4F1D}" type="presOf" srcId="{6B272D06-7926-4386-8935-42429BC5EC78}" destId="{2EEB34A0-DF03-4025-9B11-C1D274CACB51}" srcOrd="1" destOrd="0" presId="urn:microsoft.com/office/officeart/2008/layout/HorizontalMultiLevelHierarchy"/>
    <dgm:cxn modelId="{46412700-6F89-431E-A7A9-8F608188848E}" type="presOf" srcId="{5C553E39-1748-414D-9FD9-20BFA138F82C}" destId="{78F17B34-4A83-453F-BFEF-AD59C6947947}" srcOrd="1" destOrd="0" presId="urn:microsoft.com/office/officeart/2008/layout/HorizontalMultiLevelHierarchy"/>
    <dgm:cxn modelId="{343DA8D4-C011-404C-BC6A-E85CF82C51CA}" type="presOf" srcId="{C942839D-4C22-4F6E-9D2D-FD9DA86D9F2B}" destId="{B5FF2269-C38D-43D7-93A4-702D6F281979}" srcOrd="1" destOrd="0" presId="urn:microsoft.com/office/officeart/2008/layout/HorizontalMultiLevelHierarchy"/>
    <dgm:cxn modelId="{885C50D1-C955-44E5-804F-955BBFEC927C}" type="presOf" srcId="{7DFEFE47-EA98-498A-BA65-782297023B92}" destId="{59C5DE88-1BA7-4D6B-80CF-8B6BFDB604DA}" srcOrd="0" destOrd="0" presId="urn:microsoft.com/office/officeart/2008/layout/HorizontalMultiLevelHierarchy"/>
    <dgm:cxn modelId="{7CB233AD-BC15-4F27-954B-6EB02C9DC0D5}" type="presOf" srcId="{0806C04A-0664-4B61-AE54-5D3D7BC25F74}" destId="{AD5831C8-9C06-45EF-8C12-39C4BFA973F6}" srcOrd="0" destOrd="0" presId="urn:microsoft.com/office/officeart/2008/layout/HorizontalMultiLevelHierarchy"/>
    <dgm:cxn modelId="{0298D54F-1D2E-4560-95E4-CB60B6B139BC}" type="presOf" srcId="{7B8E8B71-B5AA-400B-9B36-F4C7E1330564}" destId="{1939B3B0-219B-4AA2-B3DE-11E2F238C092}" srcOrd="0" destOrd="0" presId="urn:microsoft.com/office/officeart/2008/layout/HorizontalMultiLevelHierarchy"/>
    <dgm:cxn modelId="{3F189E60-7965-4C6F-A700-D14F05F75DFC}" srcId="{1E30B43D-EC16-4522-A072-17C9BFF76D60}" destId="{0B8593BC-1E81-4FEF-838D-63E57CCC8245}" srcOrd="5" destOrd="0" parTransId="{6B272D06-7926-4386-8935-42429BC5EC78}" sibTransId="{8B8A2132-D002-404C-9F87-5916A92A336E}"/>
    <dgm:cxn modelId="{CB12981E-91A8-4CBA-9D61-13B2E1BC55E3}" type="presOf" srcId="{BA7F1844-62A8-4E42-849F-C62A2A7531CB}" destId="{67F4ADE6-E35F-42C1-B68B-CBC01E4E82A6}" srcOrd="0" destOrd="0" presId="urn:microsoft.com/office/officeart/2008/layout/HorizontalMultiLevelHierarchy"/>
    <dgm:cxn modelId="{F6D5AC8A-4779-4ABB-A59D-E2250F4AC453}" type="presOf" srcId="{C7F9875C-224F-4E8E-8B91-1692A7A6E3C2}" destId="{D3639A93-7970-4CC0-8252-0439924E1A51}" srcOrd="0" destOrd="0" presId="urn:microsoft.com/office/officeart/2008/layout/HorizontalMultiLevelHierarchy"/>
    <dgm:cxn modelId="{7B918DD8-0D13-40E7-BAD3-9CF181A445B6}" srcId="{1E30B43D-EC16-4522-A072-17C9BFF76D60}" destId="{C7F9875C-224F-4E8E-8B91-1692A7A6E3C2}" srcOrd="3" destOrd="0" parTransId="{92C63257-5522-45D2-B4D7-F2D7597F7904}" sibTransId="{DC9FC0B2-E621-4E2A-A29B-326EB822CE15}"/>
    <dgm:cxn modelId="{BFF2988E-C8F2-43B4-B634-D382E95BCD45}" type="presOf" srcId="{0B616DE6-5F5F-4703-8E68-5847C8F85FD3}" destId="{6C830C5B-D3C0-4AB7-904D-D18FA0548575}" srcOrd="0" destOrd="0" presId="urn:microsoft.com/office/officeart/2008/layout/HorizontalMultiLevelHierarchy"/>
    <dgm:cxn modelId="{6967A4A1-6312-4B85-9979-87BC11720F89}" srcId="{1E30B43D-EC16-4522-A072-17C9BFF76D60}" destId="{B3286DF0-970C-4026-AFED-89D285AF6FCB}" srcOrd="6" destOrd="0" parTransId="{7354812C-56C0-48DF-9B8D-A6A8140190FE}" sibTransId="{075BD2F9-B21A-40A8-BA49-F1B0A1D3833C}"/>
    <dgm:cxn modelId="{E7A94DE5-08D2-4856-B905-096E2E2DD4C7}" type="presOf" srcId="{92C63257-5522-45D2-B4D7-F2D7597F7904}" destId="{E29F2351-D5D2-4658-A364-B146BF4FC429}" srcOrd="0" destOrd="0" presId="urn:microsoft.com/office/officeart/2008/layout/HorizontalMultiLevelHierarchy"/>
    <dgm:cxn modelId="{938F2EBD-D656-4E56-AA81-E2B3DE8AD520}" type="presOf" srcId="{AD71AB38-29A1-454D-862F-7909BEC6960E}" destId="{EA4BA854-66C0-4690-B4E7-029C64257C81}" srcOrd="0" destOrd="0" presId="urn:microsoft.com/office/officeart/2008/layout/HorizontalMultiLevelHierarchy"/>
    <dgm:cxn modelId="{C415B90B-1EFC-4D0D-81C1-C8CE2E52A79C}" srcId="{1E30B43D-EC16-4522-A072-17C9BFF76D60}" destId="{5DAFF4D1-9211-4B61-B0ED-4FB25D215165}" srcOrd="4" destOrd="0" parTransId="{E92FA321-9EE1-4F47-B3A8-23CDA7AE8A31}" sibTransId="{89EBC598-6E72-4A5D-AE1A-D729D34A496B}"/>
    <dgm:cxn modelId="{46DE1147-1113-49FD-8EDF-2AA611494970}" type="presOf" srcId="{21E326A2-CC02-430B-A1B0-EAE0774F18B1}" destId="{424C775D-44A3-4095-96EC-5A3F9A55E422}" srcOrd="0" destOrd="0" presId="urn:microsoft.com/office/officeart/2008/layout/HorizontalMultiLevelHierarchy"/>
    <dgm:cxn modelId="{AEF12E41-0116-45F1-B020-57B315E9EDCB}" type="presOf" srcId="{953FC827-FEDA-4CCD-AAA7-3CB2D0609F7D}" destId="{B0623D77-F8A8-44D3-A241-FC14640397A4}" srcOrd="0" destOrd="0" presId="urn:microsoft.com/office/officeart/2008/layout/HorizontalMultiLevelHierarchy"/>
    <dgm:cxn modelId="{38DD7F4D-4D60-422E-B137-303808053B63}" type="presOf" srcId="{5C553E39-1748-414D-9FD9-20BFA138F82C}" destId="{D75EBF05-5BDE-4DB2-9F53-8D8BC5154E53}" srcOrd="0" destOrd="0" presId="urn:microsoft.com/office/officeart/2008/layout/HorizontalMultiLevelHierarchy"/>
    <dgm:cxn modelId="{3C6E2922-819C-4FC3-8EE3-2DF0AB6F58DD}" type="presOf" srcId="{C891E228-AD3B-4D7E-8A1F-60D2E3CA44DD}" destId="{ABC073AD-B974-41EB-BA67-E005BAC49EAF}" srcOrd="0" destOrd="0" presId="urn:microsoft.com/office/officeart/2008/layout/HorizontalMultiLevelHierarchy"/>
    <dgm:cxn modelId="{A697122B-DAE7-4B8A-A3D4-66552FB967F0}" type="presOf" srcId="{C942839D-4C22-4F6E-9D2D-FD9DA86D9F2B}" destId="{29F2DBC8-9AE8-4F36-8B4D-875490104691}" srcOrd="0" destOrd="0" presId="urn:microsoft.com/office/officeart/2008/layout/HorizontalMultiLevelHierarchy"/>
    <dgm:cxn modelId="{024F8EA7-6C8B-44F3-98D6-CFD988E51050}" srcId="{1E30B43D-EC16-4522-A072-17C9BFF76D60}" destId="{953FC827-FEDA-4CCD-AAA7-3CB2D0609F7D}" srcOrd="2" destOrd="0" parTransId="{9495D0FD-4CBD-4153-BB27-59F8B3530B41}" sibTransId="{C496C7FE-4B00-45A6-8445-256C2A17673D}"/>
    <dgm:cxn modelId="{7DA37499-B5B9-4C18-9AEC-E147CC7010F1}" type="presOf" srcId="{856BEDE0-CA43-497D-8B58-7DC4243581D4}" destId="{426D2CCB-4312-4318-B629-78C7585E523A}" srcOrd="1" destOrd="0" presId="urn:microsoft.com/office/officeart/2008/layout/HorizontalMultiLevelHierarchy"/>
    <dgm:cxn modelId="{14581188-FCF6-4A04-8D0C-086073C07F75}" srcId="{D9C9A0E4-3D6F-4C3A-9A25-266B1BBFB670}" destId="{C891E228-AD3B-4D7E-8A1F-60D2E3CA44DD}" srcOrd="0" destOrd="0" parTransId="{BAE43359-D7D5-40DD-A6F4-3DFF59F0FBBA}" sibTransId="{F5670C97-C3D7-4057-83DB-5FE2243B4CE3}"/>
    <dgm:cxn modelId="{6237DE34-F8A2-4B27-8DAE-BFB9E8B06A4E}" type="presOf" srcId="{21E326A2-CC02-430B-A1B0-EAE0774F18B1}" destId="{9D4AE1FD-4471-4166-AB9C-4978868A50EA}" srcOrd="1" destOrd="0" presId="urn:microsoft.com/office/officeart/2008/layout/HorizontalMultiLevelHierarchy"/>
    <dgm:cxn modelId="{C9EDA9ED-DF7F-473A-BDC9-82F20B13A6C9}" srcId="{C891E228-AD3B-4D7E-8A1F-60D2E3CA44DD}" destId="{1E30B43D-EC16-4522-A072-17C9BFF76D60}" srcOrd="0" destOrd="0" parTransId="{7B8E8B71-B5AA-400B-9B36-F4C7E1330564}" sibTransId="{35A68790-56BD-4BDD-9537-ACB1FDD4FEF7}"/>
    <dgm:cxn modelId="{4F6F90C4-A76C-4911-BB1A-5B87B44BE7DE}" type="presOf" srcId="{B3286DF0-970C-4026-AFED-89D285AF6FCB}" destId="{AC625F25-C43A-40D1-9B05-7693BD882391}" srcOrd="0" destOrd="0" presId="urn:microsoft.com/office/officeart/2008/layout/HorizontalMultiLevelHierarchy"/>
    <dgm:cxn modelId="{8C55DDC3-7EB4-471F-A851-7628302BB82E}" type="presOf" srcId="{92C63257-5522-45D2-B4D7-F2D7597F7904}" destId="{3D955783-FC64-48AE-90CE-61B1C39F44AA}" srcOrd="1" destOrd="0" presId="urn:microsoft.com/office/officeart/2008/layout/HorizontalMultiLevelHierarchy"/>
    <dgm:cxn modelId="{01AB0308-EE56-4940-9909-6803DFAD87A9}" type="presOf" srcId="{5DAFF4D1-9211-4B61-B0ED-4FB25D215165}" destId="{5DF92B22-B99F-4B83-B521-B46482E2B3DF}" srcOrd="0" destOrd="0" presId="urn:microsoft.com/office/officeart/2008/layout/HorizontalMultiLevelHierarchy"/>
    <dgm:cxn modelId="{A6FC34E5-144A-4FBE-8755-8534915CD0EB}" srcId="{1E30B43D-EC16-4522-A072-17C9BFF76D60}" destId="{BA7F1844-62A8-4E42-849F-C62A2A7531CB}" srcOrd="7" destOrd="0" parTransId="{21E326A2-CC02-430B-A1B0-EAE0774F18B1}" sibTransId="{98E01FFE-3447-406A-8509-8329298DE10E}"/>
    <dgm:cxn modelId="{00AAB286-E0CF-416B-B835-29891DAB9E7A}" type="presOf" srcId="{77DF933B-4E5B-4890-8BCD-AB73C1CA2CD7}" destId="{AC139B70-BE5B-4E9C-A304-C560EF590CD7}" srcOrd="0" destOrd="0" presId="urn:microsoft.com/office/officeart/2008/layout/HorizontalMultiLevelHierarchy"/>
    <dgm:cxn modelId="{68429908-C311-4880-A51F-143728865623}" type="presOf" srcId="{9495D0FD-4CBD-4153-BB27-59F8B3530B41}" destId="{02DA3CC2-9908-4954-9BB2-E522A623627D}" srcOrd="0" destOrd="0" presId="urn:microsoft.com/office/officeart/2008/layout/HorizontalMultiLevelHierarchy"/>
    <dgm:cxn modelId="{23185454-0F5F-48AF-9065-52227A65F10C}" type="presOf" srcId="{AD71AB38-29A1-454D-862F-7909BEC6960E}" destId="{8D8DCF8E-59DC-42FD-A062-F5D2D6BC1706}" srcOrd="1" destOrd="0" presId="urn:microsoft.com/office/officeart/2008/layout/HorizontalMultiLevelHierarchy"/>
    <dgm:cxn modelId="{746132F2-D312-4B98-8E84-2B811B919A18}" type="presOf" srcId="{7354812C-56C0-48DF-9B8D-A6A8140190FE}" destId="{77522689-E62C-4327-992C-21A48BCCB773}" srcOrd="1" destOrd="0" presId="urn:microsoft.com/office/officeart/2008/layout/HorizontalMultiLevelHierarchy"/>
    <dgm:cxn modelId="{D6D87574-7A21-4F53-8F67-D8713E16E0DF}" type="presParOf" srcId="{F6110BD7-87E9-4390-85D6-DFA6A9E1E705}" destId="{D8CA7335-E09C-4CA9-87C2-22EA10F63A67}" srcOrd="0" destOrd="0" presId="urn:microsoft.com/office/officeart/2008/layout/HorizontalMultiLevelHierarchy"/>
    <dgm:cxn modelId="{D8C59B65-6B82-43B6-A839-AC64DC41C6FF}" type="presParOf" srcId="{D8CA7335-E09C-4CA9-87C2-22EA10F63A67}" destId="{ABC073AD-B974-41EB-BA67-E005BAC49EAF}" srcOrd="0" destOrd="0" presId="urn:microsoft.com/office/officeart/2008/layout/HorizontalMultiLevelHierarchy"/>
    <dgm:cxn modelId="{04DCE5CC-44FF-4382-977E-C08644961469}" type="presParOf" srcId="{D8CA7335-E09C-4CA9-87C2-22EA10F63A67}" destId="{DDBBF631-182C-472F-893A-BD1CB52A7EAC}" srcOrd="1" destOrd="0" presId="urn:microsoft.com/office/officeart/2008/layout/HorizontalMultiLevelHierarchy"/>
    <dgm:cxn modelId="{048A67A4-94AC-4714-9617-945D81C95A60}" type="presParOf" srcId="{DDBBF631-182C-472F-893A-BD1CB52A7EAC}" destId="{1939B3B0-219B-4AA2-B3DE-11E2F238C092}" srcOrd="0" destOrd="0" presId="urn:microsoft.com/office/officeart/2008/layout/HorizontalMultiLevelHierarchy"/>
    <dgm:cxn modelId="{C79A5588-301A-4426-B37E-ADEB24F37F70}" type="presParOf" srcId="{1939B3B0-219B-4AA2-B3DE-11E2F238C092}" destId="{9FBF9411-E80B-41E0-98EB-9289DF1A9F5F}" srcOrd="0" destOrd="0" presId="urn:microsoft.com/office/officeart/2008/layout/HorizontalMultiLevelHierarchy"/>
    <dgm:cxn modelId="{DF2DA6EA-6003-4486-B741-168BFEDA78D4}" type="presParOf" srcId="{DDBBF631-182C-472F-893A-BD1CB52A7EAC}" destId="{AC33A76B-0869-4F99-930E-E75E712A8C5F}" srcOrd="1" destOrd="0" presId="urn:microsoft.com/office/officeart/2008/layout/HorizontalMultiLevelHierarchy"/>
    <dgm:cxn modelId="{5773C393-E6BB-4B87-BB37-28DBA009201B}" type="presParOf" srcId="{AC33A76B-0869-4F99-930E-E75E712A8C5F}" destId="{DD56EE33-FA59-4302-B2BB-C0FF78F2C73F}" srcOrd="0" destOrd="0" presId="urn:microsoft.com/office/officeart/2008/layout/HorizontalMultiLevelHierarchy"/>
    <dgm:cxn modelId="{EAAAC00D-4D76-4A61-AA72-FFF814AF2C03}" type="presParOf" srcId="{AC33A76B-0869-4F99-930E-E75E712A8C5F}" destId="{1D51187A-BBEB-4381-A0D6-8B65F3F35945}" srcOrd="1" destOrd="0" presId="urn:microsoft.com/office/officeart/2008/layout/HorizontalMultiLevelHierarchy"/>
    <dgm:cxn modelId="{081FCD6D-C7B1-4E4A-9ED6-88E45B1FFB59}" type="presParOf" srcId="{1D51187A-BBEB-4381-A0D6-8B65F3F35945}" destId="{29F2DBC8-9AE8-4F36-8B4D-875490104691}" srcOrd="0" destOrd="0" presId="urn:microsoft.com/office/officeart/2008/layout/HorizontalMultiLevelHierarchy"/>
    <dgm:cxn modelId="{04C30CBB-9C0B-4DBC-9CFC-31A68CC54F70}" type="presParOf" srcId="{29F2DBC8-9AE8-4F36-8B4D-875490104691}" destId="{B5FF2269-C38D-43D7-93A4-702D6F281979}" srcOrd="0" destOrd="0" presId="urn:microsoft.com/office/officeart/2008/layout/HorizontalMultiLevelHierarchy"/>
    <dgm:cxn modelId="{24DF55CC-2BA2-4D93-8D32-48DDBA36B930}" type="presParOf" srcId="{1D51187A-BBEB-4381-A0D6-8B65F3F35945}" destId="{E105C302-ED7B-4DC8-9B07-5130B7C75E16}" srcOrd="1" destOrd="0" presId="urn:microsoft.com/office/officeart/2008/layout/HorizontalMultiLevelHierarchy"/>
    <dgm:cxn modelId="{46CF48AB-C49F-4FDB-A2E1-262511A5D616}" type="presParOf" srcId="{E105C302-ED7B-4DC8-9B07-5130B7C75E16}" destId="{AD5831C8-9C06-45EF-8C12-39C4BFA973F6}" srcOrd="0" destOrd="0" presId="urn:microsoft.com/office/officeart/2008/layout/HorizontalMultiLevelHierarchy"/>
    <dgm:cxn modelId="{90E8284A-5143-4740-8DF8-2FE9F8F022DB}" type="presParOf" srcId="{E105C302-ED7B-4DC8-9B07-5130B7C75E16}" destId="{DC0394D3-746D-4299-89CE-BC81974BDCE9}" srcOrd="1" destOrd="0" presId="urn:microsoft.com/office/officeart/2008/layout/HorizontalMultiLevelHierarchy"/>
    <dgm:cxn modelId="{E54AB80D-AC3A-4A0C-8283-00FF3A095829}" type="presParOf" srcId="{1D51187A-BBEB-4381-A0D6-8B65F3F35945}" destId="{EA4BA854-66C0-4690-B4E7-029C64257C81}" srcOrd="2" destOrd="0" presId="urn:microsoft.com/office/officeart/2008/layout/HorizontalMultiLevelHierarchy"/>
    <dgm:cxn modelId="{FB67F5C9-E3A9-43EA-A3FC-9B9A64CF8AEA}" type="presParOf" srcId="{EA4BA854-66C0-4690-B4E7-029C64257C81}" destId="{8D8DCF8E-59DC-42FD-A062-F5D2D6BC1706}" srcOrd="0" destOrd="0" presId="urn:microsoft.com/office/officeart/2008/layout/HorizontalMultiLevelHierarchy"/>
    <dgm:cxn modelId="{BADC4DBC-727D-4FB1-8973-C41FDB92C9A7}" type="presParOf" srcId="{1D51187A-BBEB-4381-A0D6-8B65F3F35945}" destId="{5C8DCF68-8A51-40C9-B87C-B60BC338674E}" srcOrd="3" destOrd="0" presId="urn:microsoft.com/office/officeart/2008/layout/HorizontalMultiLevelHierarchy"/>
    <dgm:cxn modelId="{BC534FC4-3DC6-460B-8F23-B2B68D779FFE}" type="presParOf" srcId="{5C8DCF68-8A51-40C9-B87C-B60BC338674E}" destId="{6C830C5B-D3C0-4AB7-904D-D18FA0548575}" srcOrd="0" destOrd="0" presId="urn:microsoft.com/office/officeart/2008/layout/HorizontalMultiLevelHierarchy"/>
    <dgm:cxn modelId="{F8968EB7-B85A-4990-AD0B-8F8D9BF8DC7A}" type="presParOf" srcId="{5C8DCF68-8A51-40C9-B87C-B60BC338674E}" destId="{60A6835E-C25D-453D-8A4D-A6BD75D618D1}" srcOrd="1" destOrd="0" presId="urn:microsoft.com/office/officeart/2008/layout/HorizontalMultiLevelHierarchy"/>
    <dgm:cxn modelId="{3CFE999E-AB71-4DC9-AF85-0E87BE7A4307}" type="presParOf" srcId="{1D51187A-BBEB-4381-A0D6-8B65F3F35945}" destId="{02DA3CC2-9908-4954-9BB2-E522A623627D}" srcOrd="4" destOrd="0" presId="urn:microsoft.com/office/officeart/2008/layout/HorizontalMultiLevelHierarchy"/>
    <dgm:cxn modelId="{A6BFD37D-203D-476F-BE29-6652D943F3A9}" type="presParOf" srcId="{02DA3CC2-9908-4954-9BB2-E522A623627D}" destId="{CBEFDF76-D941-46E6-93B3-5D805103077B}" srcOrd="0" destOrd="0" presId="urn:microsoft.com/office/officeart/2008/layout/HorizontalMultiLevelHierarchy"/>
    <dgm:cxn modelId="{4806BA77-47E3-4EB7-B1DF-59F7E19ED872}" type="presParOf" srcId="{1D51187A-BBEB-4381-A0D6-8B65F3F35945}" destId="{BD18D1A6-88BC-46AA-A049-0A19F95FDF48}" srcOrd="5" destOrd="0" presId="urn:microsoft.com/office/officeart/2008/layout/HorizontalMultiLevelHierarchy"/>
    <dgm:cxn modelId="{243D2CFD-251D-479E-BEB7-237D83640FC9}" type="presParOf" srcId="{BD18D1A6-88BC-46AA-A049-0A19F95FDF48}" destId="{B0623D77-F8A8-44D3-A241-FC14640397A4}" srcOrd="0" destOrd="0" presId="urn:microsoft.com/office/officeart/2008/layout/HorizontalMultiLevelHierarchy"/>
    <dgm:cxn modelId="{70646777-61AA-4CEB-9D9E-072B57ED4A2C}" type="presParOf" srcId="{BD18D1A6-88BC-46AA-A049-0A19F95FDF48}" destId="{F6422DC4-EB64-457A-9EA8-ED55D63DBED1}" srcOrd="1" destOrd="0" presId="urn:microsoft.com/office/officeart/2008/layout/HorizontalMultiLevelHierarchy"/>
    <dgm:cxn modelId="{3E2B5084-33FE-41A8-A99C-9C375E01A5AB}" type="presParOf" srcId="{1D51187A-BBEB-4381-A0D6-8B65F3F35945}" destId="{E29F2351-D5D2-4658-A364-B146BF4FC429}" srcOrd="6" destOrd="0" presId="urn:microsoft.com/office/officeart/2008/layout/HorizontalMultiLevelHierarchy"/>
    <dgm:cxn modelId="{4FF4324F-29F6-4521-9077-91BD5C34DFE1}" type="presParOf" srcId="{E29F2351-D5D2-4658-A364-B146BF4FC429}" destId="{3D955783-FC64-48AE-90CE-61B1C39F44AA}" srcOrd="0" destOrd="0" presId="urn:microsoft.com/office/officeart/2008/layout/HorizontalMultiLevelHierarchy"/>
    <dgm:cxn modelId="{DFD09454-AFC5-4B00-A24A-93D526CC1A62}" type="presParOf" srcId="{1D51187A-BBEB-4381-A0D6-8B65F3F35945}" destId="{129A8E36-A8F3-4ACE-8E81-AD22F616C6C7}" srcOrd="7" destOrd="0" presId="urn:microsoft.com/office/officeart/2008/layout/HorizontalMultiLevelHierarchy"/>
    <dgm:cxn modelId="{77F2CC39-513B-4BA8-A9AA-912318430921}" type="presParOf" srcId="{129A8E36-A8F3-4ACE-8E81-AD22F616C6C7}" destId="{D3639A93-7970-4CC0-8252-0439924E1A51}" srcOrd="0" destOrd="0" presId="urn:microsoft.com/office/officeart/2008/layout/HorizontalMultiLevelHierarchy"/>
    <dgm:cxn modelId="{D631A5EF-B474-4BB7-AE12-3D98F2207850}" type="presParOf" srcId="{129A8E36-A8F3-4ACE-8E81-AD22F616C6C7}" destId="{D47BAFED-A03D-46E7-958D-1F090AB99825}" srcOrd="1" destOrd="0" presId="urn:microsoft.com/office/officeart/2008/layout/HorizontalMultiLevelHierarchy"/>
    <dgm:cxn modelId="{5F4C9178-EDFD-4026-8D89-072F4C7AF4BB}" type="presParOf" srcId="{1D51187A-BBEB-4381-A0D6-8B65F3F35945}" destId="{A8546F2D-234C-45DE-AB47-4A1DCC30EEDA}" srcOrd="8" destOrd="0" presId="urn:microsoft.com/office/officeart/2008/layout/HorizontalMultiLevelHierarchy"/>
    <dgm:cxn modelId="{45E8AE2D-0495-4525-BCB5-7C7FDC18733A}" type="presParOf" srcId="{A8546F2D-234C-45DE-AB47-4A1DCC30EEDA}" destId="{C4E1039B-B9D7-4DEA-926C-17F8CA690974}" srcOrd="0" destOrd="0" presId="urn:microsoft.com/office/officeart/2008/layout/HorizontalMultiLevelHierarchy"/>
    <dgm:cxn modelId="{4CDB627E-462B-4541-B97C-5A704A0D0552}" type="presParOf" srcId="{1D51187A-BBEB-4381-A0D6-8B65F3F35945}" destId="{12F91FD2-C1AD-4E79-A89F-F6C2C379ABDA}" srcOrd="9" destOrd="0" presId="urn:microsoft.com/office/officeart/2008/layout/HorizontalMultiLevelHierarchy"/>
    <dgm:cxn modelId="{FE1BA0D7-654A-4EE7-AA65-18C5C0D2DE3C}" type="presParOf" srcId="{12F91FD2-C1AD-4E79-A89F-F6C2C379ABDA}" destId="{5DF92B22-B99F-4B83-B521-B46482E2B3DF}" srcOrd="0" destOrd="0" presId="urn:microsoft.com/office/officeart/2008/layout/HorizontalMultiLevelHierarchy"/>
    <dgm:cxn modelId="{3F45101A-A420-40EB-92A2-46E48CC092C2}" type="presParOf" srcId="{12F91FD2-C1AD-4E79-A89F-F6C2C379ABDA}" destId="{45DAAD98-1D6E-4073-BF80-5871FB3AF099}" srcOrd="1" destOrd="0" presId="urn:microsoft.com/office/officeart/2008/layout/HorizontalMultiLevelHierarchy"/>
    <dgm:cxn modelId="{29C71AE5-3150-4044-B692-D9496470ED8E}" type="presParOf" srcId="{1D51187A-BBEB-4381-A0D6-8B65F3F35945}" destId="{6E0AF468-399A-41C5-A585-CACE3368F1D6}" srcOrd="10" destOrd="0" presId="urn:microsoft.com/office/officeart/2008/layout/HorizontalMultiLevelHierarchy"/>
    <dgm:cxn modelId="{F2315F51-1E56-45FE-ACAA-1B4D71E424D4}" type="presParOf" srcId="{6E0AF468-399A-41C5-A585-CACE3368F1D6}" destId="{2EEB34A0-DF03-4025-9B11-C1D274CACB51}" srcOrd="0" destOrd="0" presId="urn:microsoft.com/office/officeart/2008/layout/HorizontalMultiLevelHierarchy"/>
    <dgm:cxn modelId="{4A5030F3-F91C-4C14-8874-4087B73C42D8}" type="presParOf" srcId="{1D51187A-BBEB-4381-A0D6-8B65F3F35945}" destId="{42B70FE8-C13D-4AED-90F8-E814F679DE1D}" srcOrd="11" destOrd="0" presId="urn:microsoft.com/office/officeart/2008/layout/HorizontalMultiLevelHierarchy"/>
    <dgm:cxn modelId="{20242809-4D66-46D0-8C3B-C87FD3922A56}" type="presParOf" srcId="{42B70FE8-C13D-4AED-90F8-E814F679DE1D}" destId="{3D43E3C2-3045-49DE-837A-C3BA22D584D2}" srcOrd="0" destOrd="0" presId="urn:microsoft.com/office/officeart/2008/layout/HorizontalMultiLevelHierarchy"/>
    <dgm:cxn modelId="{4F6D0B76-9FF1-4CD7-B0D4-1C98F5F39465}" type="presParOf" srcId="{42B70FE8-C13D-4AED-90F8-E814F679DE1D}" destId="{4DE25AA0-1CDE-4E16-875B-AE36F8E1C5C5}" srcOrd="1" destOrd="0" presId="urn:microsoft.com/office/officeart/2008/layout/HorizontalMultiLevelHierarchy"/>
    <dgm:cxn modelId="{60053FDE-3E04-4812-A861-E647997E3F48}" type="presParOf" srcId="{1D51187A-BBEB-4381-A0D6-8B65F3F35945}" destId="{04DD9845-77FF-469E-8461-F889B0576DCA}" srcOrd="12" destOrd="0" presId="urn:microsoft.com/office/officeart/2008/layout/HorizontalMultiLevelHierarchy"/>
    <dgm:cxn modelId="{30912097-24B7-425B-A152-3F362349FF73}" type="presParOf" srcId="{04DD9845-77FF-469E-8461-F889B0576DCA}" destId="{77522689-E62C-4327-992C-21A48BCCB773}" srcOrd="0" destOrd="0" presId="urn:microsoft.com/office/officeart/2008/layout/HorizontalMultiLevelHierarchy"/>
    <dgm:cxn modelId="{4A1099DF-B064-4DFF-9611-261AEAD7C59F}" type="presParOf" srcId="{1D51187A-BBEB-4381-A0D6-8B65F3F35945}" destId="{B65322AE-49EB-47B5-857B-258FC04182CF}" srcOrd="13" destOrd="0" presId="urn:microsoft.com/office/officeart/2008/layout/HorizontalMultiLevelHierarchy"/>
    <dgm:cxn modelId="{0F9D1D9B-3B06-43A0-BF5E-75CD34A63862}" type="presParOf" srcId="{B65322AE-49EB-47B5-857B-258FC04182CF}" destId="{AC625F25-C43A-40D1-9B05-7693BD882391}" srcOrd="0" destOrd="0" presId="urn:microsoft.com/office/officeart/2008/layout/HorizontalMultiLevelHierarchy"/>
    <dgm:cxn modelId="{87155DC8-5D78-4909-B034-151B0C4B056B}" type="presParOf" srcId="{B65322AE-49EB-47B5-857B-258FC04182CF}" destId="{4F27CDC3-B53E-41B6-BF45-ADD1F07AD833}" srcOrd="1" destOrd="0" presId="urn:microsoft.com/office/officeart/2008/layout/HorizontalMultiLevelHierarchy"/>
    <dgm:cxn modelId="{E8D4A4CB-7F61-4BEA-BD00-BBF2F2F6E46A}" type="presParOf" srcId="{1D51187A-BBEB-4381-A0D6-8B65F3F35945}" destId="{424C775D-44A3-4095-96EC-5A3F9A55E422}" srcOrd="14" destOrd="0" presId="urn:microsoft.com/office/officeart/2008/layout/HorizontalMultiLevelHierarchy"/>
    <dgm:cxn modelId="{9F933795-3605-47EB-97F5-C46A77341187}" type="presParOf" srcId="{424C775D-44A3-4095-96EC-5A3F9A55E422}" destId="{9D4AE1FD-4471-4166-AB9C-4978868A50EA}" srcOrd="0" destOrd="0" presId="urn:microsoft.com/office/officeart/2008/layout/HorizontalMultiLevelHierarchy"/>
    <dgm:cxn modelId="{ED09045E-5E42-40AC-8EBC-94033F26D3D0}" type="presParOf" srcId="{1D51187A-BBEB-4381-A0D6-8B65F3F35945}" destId="{FBFFA69F-2AC1-41D5-BE59-D3CFFABAD070}" srcOrd="15" destOrd="0" presId="urn:microsoft.com/office/officeart/2008/layout/HorizontalMultiLevelHierarchy"/>
    <dgm:cxn modelId="{04445190-B2FD-48A6-81F0-599505C5757E}" type="presParOf" srcId="{FBFFA69F-2AC1-41D5-BE59-D3CFFABAD070}" destId="{67F4ADE6-E35F-42C1-B68B-CBC01E4E82A6}" srcOrd="0" destOrd="0" presId="urn:microsoft.com/office/officeart/2008/layout/HorizontalMultiLevelHierarchy"/>
    <dgm:cxn modelId="{02B54305-573B-4EAA-AC23-020935C67149}" type="presParOf" srcId="{FBFFA69F-2AC1-41D5-BE59-D3CFFABAD070}" destId="{30770AA2-61C8-471D-9B57-138AA56E79AA}" srcOrd="1" destOrd="0" presId="urn:microsoft.com/office/officeart/2008/layout/HorizontalMultiLevelHierarchy"/>
    <dgm:cxn modelId="{14F1CAF4-6704-4712-AC7A-6F0BC9018FFA}" type="presParOf" srcId="{DDBBF631-182C-472F-893A-BD1CB52A7EAC}" destId="{C6FFE7F8-E9A1-462D-A19B-F34E2F09DA42}" srcOrd="2" destOrd="0" presId="urn:microsoft.com/office/officeart/2008/layout/HorizontalMultiLevelHierarchy"/>
    <dgm:cxn modelId="{CDC59092-7208-4FAB-A734-9D1E27DB9C2E}" type="presParOf" srcId="{C6FFE7F8-E9A1-462D-A19B-F34E2F09DA42}" destId="{426D2CCB-4312-4318-B629-78C7585E523A}" srcOrd="0" destOrd="0" presId="urn:microsoft.com/office/officeart/2008/layout/HorizontalMultiLevelHierarchy"/>
    <dgm:cxn modelId="{748177BC-EC5A-4A33-991C-2FE9881126AF}" type="presParOf" srcId="{DDBBF631-182C-472F-893A-BD1CB52A7EAC}" destId="{47DF90EE-5437-401D-B0B3-7A5AEB8BE66E}" srcOrd="3" destOrd="0" presId="urn:microsoft.com/office/officeart/2008/layout/HorizontalMultiLevelHierarchy"/>
    <dgm:cxn modelId="{35B3F00B-14B2-4C08-8467-1A328DAA473F}" type="presParOf" srcId="{47DF90EE-5437-401D-B0B3-7A5AEB8BE66E}" destId="{59C5DE88-1BA7-4D6B-80CF-8B6BFDB604DA}" srcOrd="0" destOrd="0" presId="urn:microsoft.com/office/officeart/2008/layout/HorizontalMultiLevelHierarchy"/>
    <dgm:cxn modelId="{AFB3112B-4D4B-42AF-8452-41DD25421D41}" type="presParOf" srcId="{47DF90EE-5437-401D-B0B3-7A5AEB8BE66E}" destId="{27CB7C0D-16AA-4F2A-98F8-41CF83127FB1}" srcOrd="1" destOrd="0" presId="urn:microsoft.com/office/officeart/2008/layout/HorizontalMultiLevelHierarchy"/>
    <dgm:cxn modelId="{EBA0B470-7F3F-4CE3-B32D-2E710B756F83}" type="presParOf" srcId="{27CB7C0D-16AA-4F2A-98F8-41CF83127FB1}" destId="{D75EBF05-5BDE-4DB2-9F53-8D8BC5154E53}" srcOrd="0" destOrd="0" presId="urn:microsoft.com/office/officeart/2008/layout/HorizontalMultiLevelHierarchy"/>
    <dgm:cxn modelId="{F6E17618-A427-4527-BC66-1FB2B0035D75}" type="presParOf" srcId="{D75EBF05-5BDE-4DB2-9F53-8D8BC5154E53}" destId="{78F17B34-4A83-453F-BFEF-AD59C6947947}" srcOrd="0" destOrd="0" presId="urn:microsoft.com/office/officeart/2008/layout/HorizontalMultiLevelHierarchy"/>
    <dgm:cxn modelId="{65764287-E599-42E9-ABA8-4B659C716FE3}" type="presParOf" srcId="{27CB7C0D-16AA-4F2A-98F8-41CF83127FB1}" destId="{F7B5BA9A-6404-437D-AD21-F4D83BCD570A}" srcOrd="1" destOrd="0" presId="urn:microsoft.com/office/officeart/2008/layout/HorizontalMultiLevelHierarchy"/>
    <dgm:cxn modelId="{F8553B0F-D98A-4FB0-B4C5-682A7C771864}" type="presParOf" srcId="{F7B5BA9A-6404-437D-AD21-F4D83BCD570A}" destId="{AC139B70-BE5B-4E9C-A304-C560EF590CD7}" srcOrd="0" destOrd="0" presId="urn:microsoft.com/office/officeart/2008/layout/HorizontalMultiLevelHierarchy"/>
    <dgm:cxn modelId="{C6549A41-BE28-4703-8937-ABC0A5FBFFF7}" type="presParOf" srcId="{F7B5BA9A-6404-437D-AD21-F4D83BCD570A}" destId="{F9E57296-70DE-4151-9D54-15E51EB2DA9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E1D486-4D6E-4470-A6B0-692D4C10308B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CDF4110-20D9-4364-AC6D-AE78747DAEDF}">
      <dgm:prSet phldrT="[Текст]" custT="1"/>
      <dgm:spPr/>
      <dgm:t>
        <a:bodyPr/>
        <a:lstStyle/>
        <a:p>
          <a:pPr algn="l"/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Профессиональная переподготовка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счет средств Учреждения, заключение ученического договора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01B3CB-953A-491B-9A7C-D5D683895914}" type="parTrans" cxnId="{A12D3740-9A47-4F00-B8DD-E37BFA372ABA}">
      <dgm:prSet/>
      <dgm:spPr/>
      <dgm:t>
        <a:bodyPr/>
        <a:lstStyle/>
        <a:p>
          <a:endParaRPr lang="ru-RU"/>
        </a:p>
      </dgm:t>
    </dgm:pt>
    <dgm:pt modelId="{3891926F-919C-44AC-822E-2BA7CC2EDE08}" type="sibTrans" cxnId="{A12D3740-9A47-4F00-B8DD-E37BFA372ABA}">
      <dgm:prSet/>
      <dgm:spPr/>
      <dgm:t>
        <a:bodyPr/>
        <a:lstStyle/>
        <a:p>
          <a:endParaRPr lang="ru-RU"/>
        </a:p>
      </dgm:t>
    </dgm:pt>
    <dgm:pt modelId="{BEA6F39A-21E2-4F4C-9D91-90BD8BC2FA77}">
      <dgm:prSet phldrT="[Текст]" custT="1"/>
      <dgm:spPr/>
      <dgm:t>
        <a:bodyPr/>
        <a:lstStyle/>
        <a:p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Наставничество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протяжении 6 месяцев с момента трудоустройства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3F24A2-D747-44F9-B00D-6634F94270AC}" type="parTrans" cxnId="{A38D69B9-F177-4371-B2EB-39BD3D8A32F7}">
      <dgm:prSet/>
      <dgm:spPr/>
      <dgm:t>
        <a:bodyPr/>
        <a:lstStyle/>
        <a:p>
          <a:endParaRPr lang="ru-RU"/>
        </a:p>
      </dgm:t>
    </dgm:pt>
    <dgm:pt modelId="{015608D8-723B-491E-BFE3-4CBA149A059A}" type="sibTrans" cxnId="{A38D69B9-F177-4371-B2EB-39BD3D8A32F7}">
      <dgm:prSet/>
      <dgm:spPr/>
      <dgm:t>
        <a:bodyPr/>
        <a:lstStyle/>
        <a:p>
          <a:endParaRPr lang="ru-RU"/>
        </a:p>
      </dgm:t>
    </dgm:pt>
    <dgm:pt modelId="{F44D59FF-B367-456D-A440-9357F5C009F3}">
      <dgm:prSet phldrT="[Текст]" custT="1"/>
      <dgm:spPr/>
      <dgm:t>
        <a:bodyPr/>
        <a:lstStyle/>
        <a:p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Посвящение в профессию </a:t>
          </a:r>
          <a:endParaRPr lang="ru-RU" sz="20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3D4D84-67F5-4B79-827C-528E89FDDE7C}" type="parTrans" cxnId="{EB03EB1A-DD00-40C7-A2CA-DE24B066B5CC}">
      <dgm:prSet/>
      <dgm:spPr/>
      <dgm:t>
        <a:bodyPr/>
        <a:lstStyle/>
        <a:p>
          <a:endParaRPr lang="ru-RU"/>
        </a:p>
      </dgm:t>
    </dgm:pt>
    <dgm:pt modelId="{00DF1C50-F187-406D-B45D-3D634AAC6D60}" type="sibTrans" cxnId="{EB03EB1A-DD00-40C7-A2CA-DE24B066B5CC}">
      <dgm:prSet/>
      <dgm:spPr/>
      <dgm:t>
        <a:bodyPr/>
        <a:lstStyle/>
        <a:p>
          <a:endParaRPr lang="ru-RU"/>
        </a:p>
      </dgm:t>
    </dgm:pt>
    <dgm:pt modelId="{885B7382-5DD7-4C03-BDF3-54C7971A728B}" type="pres">
      <dgm:prSet presAssocID="{93E1D486-4D6E-4470-A6B0-692D4C10308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3EB6B32-1999-4437-90C1-71F8E1FDF699}" type="pres">
      <dgm:prSet presAssocID="{2CDF4110-20D9-4364-AC6D-AE78747DAEDF}" presName="composite" presStyleCnt="0"/>
      <dgm:spPr/>
    </dgm:pt>
    <dgm:pt modelId="{D2CDC680-A0A3-4BDD-82C3-2E49F236F2A2}" type="pres">
      <dgm:prSet presAssocID="{2CDF4110-20D9-4364-AC6D-AE78747DAEDF}" presName="LShape" presStyleLbl="alignNode1" presStyleIdx="0" presStyleCnt="5"/>
      <dgm:spPr/>
    </dgm:pt>
    <dgm:pt modelId="{60A94907-8343-498E-89C1-0547335F6471}" type="pres">
      <dgm:prSet presAssocID="{2CDF4110-20D9-4364-AC6D-AE78747DAEDF}" presName="ParentText" presStyleLbl="revTx" presStyleIdx="0" presStyleCnt="3" custScaleX="110754" custLinFactNeighborX="6909" custLinFactNeighborY="23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EEB7E-C025-42EC-9B45-31B86F9899E4}" type="pres">
      <dgm:prSet presAssocID="{2CDF4110-20D9-4364-AC6D-AE78747DAEDF}" presName="Triangle" presStyleLbl="alignNode1" presStyleIdx="1" presStyleCnt="5"/>
      <dgm:spPr/>
    </dgm:pt>
    <dgm:pt modelId="{5F9B22C4-3F26-475F-9A76-CE1F6DB2D310}" type="pres">
      <dgm:prSet presAssocID="{3891926F-919C-44AC-822E-2BA7CC2EDE08}" presName="sibTrans" presStyleCnt="0"/>
      <dgm:spPr/>
    </dgm:pt>
    <dgm:pt modelId="{BC278EF3-C1D0-42D8-968C-5E079B2AE998}" type="pres">
      <dgm:prSet presAssocID="{3891926F-919C-44AC-822E-2BA7CC2EDE08}" presName="space" presStyleCnt="0"/>
      <dgm:spPr/>
    </dgm:pt>
    <dgm:pt modelId="{235847A0-E391-4AE2-AC9F-7B63693142F2}" type="pres">
      <dgm:prSet presAssocID="{BEA6F39A-21E2-4F4C-9D91-90BD8BC2FA77}" presName="composite" presStyleCnt="0"/>
      <dgm:spPr/>
    </dgm:pt>
    <dgm:pt modelId="{99A13A83-F029-41F6-ABE0-07F670BCAB2D}" type="pres">
      <dgm:prSet presAssocID="{BEA6F39A-21E2-4F4C-9D91-90BD8BC2FA77}" presName="LShape" presStyleLbl="alignNode1" presStyleIdx="2" presStyleCnt="5"/>
      <dgm:spPr/>
    </dgm:pt>
    <dgm:pt modelId="{01C6714F-9BB8-44AB-84C1-84BF722D8F1F}" type="pres">
      <dgm:prSet presAssocID="{BEA6F39A-21E2-4F4C-9D91-90BD8BC2FA7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7CBF0-E739-4C37-9A75-79BC25C56793}" type="pres">
      <dgm:prSet presAssocID="{BEA6F39A-21E2-4F4C-9D91-90BD8BC2FA77}" presName="Triangle" presStyleLbl="alignNode1" presStyleIdx="3" presStyleCnt="5"/>
      <dgm:spPr/>
    </dgm:pt>
    <dgm:pt modelId="{BCA3A0F0-1432-4863-88D1-65D019816DB3}" type="pres">
      <dgm:prSet presAssocID="{015608D8-723B-491E-BFE3-4CBA149A059A}" presName="sibTrans" presStyleCnt="0"/>
      <dgm:spPr/>
    </dgm:pt>
    <dgm:pt modelId="{D02F8C3F-C3FF-4DB9-81AE-FA4DD12F37CF}" type="pres">
      <dgm:prSet presAssocID="{015608D8-723B-491E-BFE3-4CBA149A059A}" presName="space" presStyleCnt="0"/>
      <dgm:spPr/>
    </dgm:pt>
    <dgm:pt modelId="{48E75E80-30CF-4D28-9760-D7FD3ED57B0B}" type="pres">
      <dgm:prSet presAssocID="{F44D59FF-B367-456D-A440-9357F5C009F3}" presName="composite" presStyleCnt="0"/>
      <dgm:spPr/>
    </dgm:pt>
    <dgm:pt modelId="{7EBD6689-C707-461A-A70C-FA4EE7F93246}" type="pres">
      <dgm:prSet presAssocID="{F44D59FF-B367-456D-A440-9357F5C009F3}" presName="LShape" presStyleLbl="alignNode1" presStyleIdx="4" presStyleCnt="5"/>
      <dgm:spPr/>
    </dgm:pt>
    <dgm:pt modelId="{8DBC0E9E-7824-4518-9793-CC847D641060}" type="pres">
      <dgm:prSet presAssocID="{F44D59FF-B367-456D-A440-9357F5C009F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2D3740-9A47-4F00-B8DD-E37BFA372ABA}" srcId="{93E1D486-4D6E-4470-A6B0-692D4C10308B}" destId="{2CDF4110-20D9-4364-AC6D-AE78747DAEDF}" srcOrd="0" destOrd="0" parTransId="{E301B3CB-953A-491B-9A7C-D5D683895914}" sibTransId="{3891926F-919C-44AC-822E-2BA7CC2EDE08}"/>
    <dgm:cxn modelId="{A38D69B9-F177-4371-B2EB-39BD3D8A32F7}" srcId="{93E1D486-4D6E-4470-A6B0-692D4C10308B}" destId="{BEA6F39A-21E2-4F4C-9D91-90BD8BC2FA77}" srcOrd="1" destOrd="0" parTransId="{BD3F24A2-D747-44F9-B00D-6634F94270AC}" sibTransId="{015608D8-723B-491E-BFE3-4CBA149A059A}"/>
    <dgm:cxn modelId="{EB03EB1A-DD00-40C7-A2CA-DE24B066B5CC}" srcId="{93E1D486-4D6E-4470-A6B0-692D4C10308B}" destId="{F44D59FF-B367-456D-A440-9357F5C009F3}" srcOrd="2" destOrd="0" parTransId="{D93D4D84-67F5-4B79-827C-528E89FDDE7C}" sibTransId="{00DF1C50-F187-406D-B45D-3D634AAC6D60}"/>
    <dgm:cxn modelId="{2868EB8F-FB32-4274-AF67-1D9ACAACBF51}" type="presOf" srcId="{BEA6F39A-21E2-4F4C-9D91-90BD8BC2FA77}" destId="{01C6714F-9BB8-44AB-84C1-84BF722D8F1F}" srcOrd="0" destOrd="0" presId="urn:microsoft.com/office/officeart/2009/3/layout/StepUpProcess"/>
    <dgm:cxn modelId="{99081DF6-99CB-4E0C-BB65-67A389EE2138}" type="presOf" srcId="{F44D59FF-B367-456D-A440-9357F5C009F3}" destId="{8DBC0E9E-7824-4518-9793-CC847D641060}" srcOrd="0" destOrd="0" presId="urn:microsoft.com/office/officeart/2009/3/layout/StepUpProcess"/>
    <dgm:cxn modelId="{D943AAA4-6511-49FD-96AC-FE1E28233ADA}" type="presOf" srcId="{93E1D486-4D6E-4470-A6B0-692D4C10308B}" destId="{885B7382-5DD7-4C03-BDF3-54C7971A728B}" srcOrd="0" destOrd="0" presId="urn:microsoft.com/office/officeart/2009/3/layout/StepUpProcess"/>
    <dgm:cxn modelId="{1C0D3B70-EDA8-432C-B4E4-39189164A217}" type="presOf" srcId="{2CDF4110-20D9-4364-AC6D-AE78747DAEDF}" destId="{60A94907-8343-498E-89C1-0547335F6471}" srcOrd="0" destOrd="0" presId="urn:microsoft.com/office/officeart/2009/3/layout/StepUpProcess"/>
    <dgm:cxn modelId="{11A6C8E9-3A6D-487C-A709-F5CF2BC52C3F}" type="presParOf" srcId="{885B7382-5DD7-4C03-BDF3-54C7971A728B}" destId="{33EB6B32-1999-4437-90C1-71F8E1FDF699}" srcOrd="0" destOrd="0" presId="urn:microsoft.com/office/officeart/2009/3/layout/StepUpProcess"/>
    <dgm:cxn modelId="{5F07D5D7-D17E-4A31-A23B-F589F9A9D356}" type="presParOf" srcId="{33EB6B32-1999-4437-90C1-71F8E1FDF699}" destId="{D2CDC680-A0A3-4BDD-82C3-2E49F236F2A2}" srcOrd="0" destOrd="0" presId="urn:microsoft.com/office/officeart/2009/3/layout/StepUpProcess"/>
    <dgm:cxn modelId="{079236EB-7427-4E97-9722-90F12E23E6B4}" type="presParOf" srcId="{33EB6B32-1999-4437-90C1-71F8E1FDF699}" destId="{60A94907-8343-498E-89C1-0547335F6471}" srcOrd="1" destOrd="0" presId="urn:microsoft.com/office/officeart/2009/3/layout/StepUpProcess"/>
    <dgm:cxn modelId="{9E81AC98-48BD-4B32-8EA4-8A34E8FE36F4}" type="presParOf" srcId="{33EB6B32-1999-4437-90C1-71F8E1FDF699}" destId="{300EEB7E-C025-42EC-9B45-31B86F9899E4}" srcOrd="2" destOrd="0" presId="urn:microsoft.com/office/officeart/2009/3/layout/StepUpProcess"/>
    <dgm:cxn modelId="{8E3FACC9-92CE-4094-B63E-92133E6E671E}" type="presParOf" srcId="{885B7382-5DD7-4C03-BDF3-54C7971A728B}" destId="{5F9B22C4-3F26-475F-9A76-CE1F6DB2D310}" srcOrd="1" destOrd="0" presId="urn:microsoft.com/office/officeart/2009/3/layout/StepUpProcess"/>
    <dgm:cxn modelId="{AADC1280-D18F-443A-A2AD-3ADA6B91EB0C}" type="presParOf" srcId="{5F9B22C4-3F26-475F-9A76-CE1F6DB2D310}" destId="{BC278EF3-C1D0-42D8-968C-5E079B2AE998}" srcOrd="0" destOrd="0" presId="urn:microsoft.com/office/officeart/2009/3/layout/StepUpProcess"/>
    <dgm:cxn modelId="{222570CA-BA47-45EE-80F0-0C2429B2EA51}" type="presParOf" srcId="{885B7382-5DD7-4C03-BDF3-54C7971A728B}" destId="{235847A0-E391-4AE2-AC9F-7B63693142F2}" srcOrd="2" destOrd="0" presId="urn:microsoft.com/office/officeart/2009/3/layout/StepUpProcess"/>
    <dgm:cxn modelId="{E71D7751-B52B-4900-A8FC-ACB5C90C1763}" type="presParOf" srcId="{235847A0-E391-4AE2-AC9F-7B63693142F2}" destId="{99A13A83-F029-41F6-ABE0-07F670BCAB2D}" srcOrd="0" destOrd="0" presId="urn:microsoft.com/office/officeart/2009/3/layout/StepUpProcess"/>
    <dgm:cxn modelId="{527B573E-36FB-4F84-B7D7-C38C22E52412}" type="presParOf" srcId="{235847A0-E391-4AE2-AC9F-7B63693142F2}" destId="{01C6714F-9BB8-44AB-84C1-84BF722D8F1F}" srcOrd="1" destOrd="0" presId="urn:microsoft.com/office/officeart/2009/3/layout/StepUpProcess"/>
    <dgm:cxn modelId="{4DA8A8E7-7F61-4B1D-A797-49A5D2035EEE}" type="presParOf" srcId="{235847A0-E391-4AE2-AC9F-7B63693142F2}" destId="{98A7CBF0-E739-4C37-9A75-79BC25C56793}" srcOrd="2" destOrd="0" presId="urn:microsoft.com/office/officeart/2009/3/layout/StepUpProcess"/>
    <dgm:cxn modelId="{35CD912B-90A6-4AC8-AFA9-B2DAD16D37D0}" type="presParOf" srcId="{885B7382-5DD7-4C03-BDF3-54C7971A728B}" destId="{BCA3A0F0-1432-4863-88D1-65D019816DB3}" srcOrd="3" destOrd="0" presId="urn:microsoft.com/office/officeart/2009/3/layout/StepUpProcess"/>
    <dgm:cxn modelId="{DDB76A6E-8E80-4AAB-A67C-CCFED760E53E}" type="presParOf" srcId="{BCA3A0F0-1432-4863-88D1-65D019816DB3}" destId="{D02F8C3F-C3FF-4DB9-81AE-FA4DD12F37CF}" srcOrd="0" destOrd="0" presId="urn:microsoft.com/office/officeart/2009/3/layout/StepUpProcess"/>
    <dgm:cxn modelId="{21D1B15A-8207-4B70-AC1C-300D874F9B70}" type="presParOf" srcId="{885B7382-5DD7-4C03-BDF3-54C7971A728B}" destId="{48E75E80-30CF-4D28-9760-D7FD3ED57B0B}" srcOrd="4" destOrd="0" presId="urn:microsoft.com/office/officeart/2009/3/layout/StepUpProcess"/>
    <dgm:cxn modelId="{59D12651-7965-49B9-B4C8-26AB9CCB06A6}" type="presParOf" srcId="{48E75E80-30CF-4D28-9760-D7FD3ED57B0B}" destId="{7EBD6689-C707-461A-A70C-FA4EE7F93246}" srcOrd="0" destOrd="0" presId="urn:microsoft.com/office/officeart/2009/3/layout/StepUpProcess"/>
    <dgm:cxn modelId="{29DC255C-B83D-4F50-AC87-D654A35B56BA}" type="presParOf" srcId="{48E75E80-30CF-4D28-9760-D7FD3ED57B0B}" destId="{8DBC0E9E-7824-4518-9793-CC847D64106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13287-8FBC-48A0-B403-31F52710A249}">
      <dsp:nvSpPr>
        <dsp:cNvPr id="0" name=""/>
        <dsp:cNvSpPr/>
      </dsp:nvSpPr>
      <dsp:spPr>
        <a:xfrm>
          <a:off x="-173541" y="-67467"/>
          <a:ext cx="7794154" cy="15059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Лидеры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 внедрению и реализации проектов в учреждениях здравоохранения Республики Коми: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«Больница доброжелательная к ребенку»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«Бережливая поликлиника»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«Бережливый приемный покой»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«Бережливая аптека»</a:t>
          </a:r>
          <a:endParaRPr lang="ru-RU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29434" y="-23360"/>
        <a:ext cx="6321203" cy="1417726"/>
      </dsp:txXfrm>
    </dsp:sp>
    <dsp:sp modelId="{8ACE31BB-3FDB-4BD2-BEE6-88759487AFAB}">
      <dsp:nvSpPr>
        <dsp:cNvPr id="0" name=""/>
        <dsp:cNvSpPr/>
      </dsp:nvSpPr>
      <dsp:spPr>
        <a:xfrm>
          <a:off x="800011" y="1563688"/>
          <a:ext cx="7099988" cy="1236069"/>
        </a:xfrm>
        <a:prstGeom prst="roundRect">
          <a:avLst>
            <a:gd name="adj" fmla="val 10000"/>
          </a:avLst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Лидер</a:t>
          </a:r>
          <a:r>
            <a:rPr lang="ru-RU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внедрения и развития информационных технологий в здравоохранении среди медицинских учреждений Республики Коми</a:t>
          </a:r>
          <a:endParaRPr lang="ru-RU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6214" y="1599891"/>
        <a:ext cx="5597667" cy="1163663"/>
      </dsp:txXfrm>
    </dsp:sp>
    <dsp:sp modelId="{BDAAA928-AFF4-4EDB-934C-6AAAD4DDA7FA}">
      <dsp:nvSpPr>
        <dsp:cNvPr id="0" name=""/>
        <dsp:cNvSpPr/>
      </dsp:nvSpPr>
      <dsp:spPr>
        <a:xfrm>
          <a:off x="1426480" y="2951630"/>
          <a:ext cx="7099988" cy="1236069"/>
        </a:xfrm>
        <a:prstGeom prst="roundRect">
          <a:avLst>
            <a:gd name="adj" fmla="val 10000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2020 году первыми</a:t>
          </a: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Республике Коми открыли отделение выездной патронажной паллиативной медицинской помощи детям; </a:t>
          </a:r>
          <a:r>
            <a:rPr lang="ru-RU" sz="1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2021 году </a:t>
          </a: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отделение медико-социальной помощи детям. </a:t>
          </a:r>
          <a:endParaRPr lang="ru-RU" sz="1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2683" y="2987833"/>
        <a:ext cx="5597667" cy="1163663"/>
      </dsp:txXfrm>
    </dsp:sp>
    <dsp:sp modelId="{7A9BB7F1-5871-4805-ACD3-F0B68303043B}">
      <dsp:nvSpPr>
        <dsp:cNvPr id="0" name=""/>
        <dsp:cNvSpPr/>
      </dsp:nvSpPr>
      <dsp:spPr>
        <a:xfrm rot="10800000">
          <a:off x="6470085" y="1004820"/>
          <a:ext cx="803445" cy="80344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650860" y="1203673"/>
        <a:ext cx="441895" cy="604592"/>
      </dsp:txXfrm>
    </dsp:sp>
    <dsp:sp modelId="{FD009071-4E8D-432F-A94B-A81DC263FF27}">
      <dsp:nvSpPr>
        <dsp:cNvPr id="0" name=""/>
        <dsp:cNvSpPr/>
      </dsp:nvSpPr>
      <dsp:spPr>
        <a:xfrm rot="10800000">
          <a:off x="7096554" y="2438661"/>
          <a:ext cx="803445" cy="80344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2771134"/>
            <a:satOff val="-53098"/>
            <a:lumOff val="-448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2771134"/>
              <a:satOff val="-53098"/>
              <a:lumOff val="-448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7277329" y="2637514"/>
        <a:ext cx="441895" cy="604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EBF05-5BDE-4DB2-9F53-8D8BC5154E53}">
      <dsp:nvSpPr>
        <dsp:cNvPr id="0" name=""/>
        <dsp:cNvSpPr/>
      </dsp:nvSpPr>
      <dsp:spPr>
        <a:xfrm>
          <a:off x="4902582" y="4967031"/>
          <a:ext cx="2926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2620" y="45720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41577" y="5005436"/>
        <a:ext cx="14631" cy="14631"/>
      </dsp:txXfrm>
    </dsp:sp>
    <dsp:sp modelId="{C6FFE7F8-E9A1-462D-A19B-F34E2F09DA42}">
      <dsp:nvSpPr>
        <dsp:cNvPr id="0" name=""/>
        <dsp:cNvSpPr/>
      </dsp:nvSpPr>
      <dsp:spPr>
        <a:xfrm>
          <a:off x="1616304" y="3676883"/>
          <a:ext cx="292620" cy="1335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310" y="0"/>
              </a:lnTo>
              <a:lnTo>
                <a:pt x="146310" y="1335867"/>
              </a:lnTo>
              <a:lnTo>
                <a:pt x="292620" y="1335867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28426" y="4310629"/>
        <a:ext cx="68377" cy="68377"/>
      </dsp:txXfrm>
    </dsp:sp>
    <dsp:sp modelId="{424C775D-44A3-4095-96EC-5A3F9A55E422}">
      <dsp:nvSpPr>
        <dsp:cNvPr id="0" name=""/>
        <dsp:cNvSpPr/>
      </dsp:nvSpPr>
      <dsp:spPr>
        <a:xfrm>
          <a:off x="4902582" y="2341016"/>
          <a:ext cx="292620" cy="2093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310" y="0"/>
              </a:lnTo>
              <a:lnTo>
                <a:pt x="146310" y="2093824"/>
              </a:lnTo>
              <a:lnTo>
                <a:pt x="292620" y="2093824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96039" y="3335074"/>
        <a:ext cx="105708" cy="105708"/>
      </dsp:txXfrm>
    </dsp:sp>
    <dsp:sp modelId="{04DD9845-77FF-469E-8461-F889B0576DCA}">
      <dsp:nvSpPr>
        <dsp:cNvPr id="0" name=""/>
        <dsp:cNvSpPr/>
      </dsp:nvSpPr>
      <dsp:spPr>
        <a:xfrm>
          <a:off x="4902582" y="2341016"/>
          <a:ext cx="292620" cy="1495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310" y="0"/>
              </a:lnTo>
              <a:lnTo>
                <a:pt x="146310" y="1495589"/>
              </a:lnTo>
              <a:lnTo>
                <a:pt x="292620" y="1495589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10794" y="3050712"/>
        <a:ext cx="76197" cy="76197"/>
      </dsp:txXfrm>
    </dsp:sp>
    <dsp:sp modelId="{6E0AF468-399A-41C5-A585-CACE3368F1D6}">
      <dsp:nvSpPr>
        <dsp:cNvPr id="0" name=""/>
        <dsp:cNvSpPr/>
      </dsp:nvSpPr>
      <dsp:spPr>
        <a:xfrm>
          <a:off x="4902582" y="2341016"/>
          <a:ext cx="292620" cy="897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310" y="0"/>
              </a:lnTo>
              <a:lnTo>
                <a:pt x="146310" y="897353"/>
              </a:lnTo>
              <a:lnTo>
                <a:pt x="292620" y="897353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25296" y="2766096"/>
        <a:ext cx="47192" cy="47192"/>
      </dsp:txXfrm>
    </dsp:sp>
    <dsp:sp modelId="{A8546F2D-234C-45DE-AB47-4A1DCC30EEDA}">
      <dsp:nvSpPr>
        <dsp:cNvPr id="0" name=""/>
        <dsp:cNvSpPr/>
      </dsp:nvSpPr>
      <dsp:spPr>
        <a:xfrm>
          <a:off x="4902582" y="2341016"/>
          <a:ext cx="292620" cy="299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310" y="0"/>
              </a:lnTo>
              <a:lnTo>
                <a:pt x="146310" y="299117"/>
              </a:lnTo>
              <a:lnTo>
                <a:pt x="292620" y="299117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38432" y="2480113"/>
        <a:ext cx="20922" cy="20922"/>
      </dsp:txXfrm>
    </dsp:sp>
    <dsp:sp modelId="{E29F2351-D5D2-4658-A364-B146BF4FC429}">
      <dsp:nvSpPr>
        <dsp:cNvPr id="0" name=""/>
        <dsp:cNvSpPr/>
      </dsp:nvSpPr>
      <dsp:spPr>
        <a:xfrm>
          <a:off x="4902582" y="2041898"/>
          <a:ext cx="292620" cy="299117"/>
        </a:xfrm>
        <a:custGeom>
          <a:avLst/>
          <a:gdLst/>
          <a:ahLst/>
          <a:cxnLst/>
          <a:rect l="0" t="0" r="0" b="0"/>
          <a:pathLst>
            <a:path>
              <a:moveTo>
                <a:pt x="0" y="299117"/>
              </a:moveTo>
              <a:lnTo>
                <a:pt x="146310" y="299117"/>
              </a:lnTo>
              <a:lnTo>
                <a:pt x="146310" y="0"/>
              </a:lnTo>
              <a:lnTo>
                <a:pt x="292620" y="0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38432" y="2180996"/>
        <a:ext cx="20922" cy="20922"/>
      </dsp:txXfrm>
    </dsp:sp>
    <dsp:sp modelId="{02DA3CC2-9908-4954-9BB2-E522A623627D}">
      <dsp:nvSpPr>
        <dsp:cNvPr id="0" name=""/>
        <dsp:cNvSpPr/>
      </dsp:nvSpPr>
      <dsp:spPr>
        <a:xfrm>
          <a:off x="4902582" y="1443662"/>
          <a:ext cx="292620" cy="897353"/>
        </a:xfrm>
        <a:custGeom>
          <a:avLst/>
          <a:gdLst/>
          <a:ahLst/>
          <a:cxnLst/>
          <a:rect l="0" t="0" r="0" b="0"/>
          <a:pathLst>
            <a:path>
              <a:moveTo>
                <a:pt x="0" y="897353"/>
              </a:moveTo>
              <a:lnTo>
                <a:pt x="146310" y="897353"/>
              </a:lnTo>
              <a:lnTo>
                <a:pt x="146310" y="0"/>
              </a:lnTo>
              <a:lnTo>
                <a:pt x="292620" y="0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25296" y="1868742"/>
        <a:ext cx="47192" cy="47192"/>
      </dsp:txXfrm>
    </dsp:sp>
    <dsp:sp modelId="{EA4BA854-66C0-4690-B4E7-029C64257C81}">
      <dsp:nvSpPr>
        <dsp:cNvPr id="0" name=""/>
        <dsp:cNvSpPr/>
      </dsp:nvSpPr>
      <dsp:spPr>
        <a:xfrm>
          <a:off x="4902582" y="845426"/>
          <a:ext cx="292620" cy="1495589"/>
        </a:xfrm>
        <a:custGeom>
          <a:avLst/>
          <a:gdLst/>
          <a:ahLst/>
          <a:cxnLst/>
          <a:rect l="0" t="0" r="0" b="0"/>
          <a:pathLst>
            <a:path>
              <a:moveTo>
                <a:pt x="0" y="1495589"/>
              </a:moveTo>
              <a:lnTo>
                <a:pt x="146310" y="1495589"/>
              </a:lnTo>
              <a:lnTo>
                <a:pt x="146310" y="0"/>
              </a:lnTo>
              <a:lnTo>
                <a:pt x="292620" y="0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10794" y="1555122"/>
        <a:ext cx="76197" cy="76197"/>
      </dsp:txXfrm>
    </dsp:sp>
    <dsp:sp modelId="{29F2DBC8-9AE8-4F36-8B4D-875490104691}">
      <dsp:nvSpPr>
        <dsp:cNvPr id="0" name=""/>
        <dsp:cNvSpPr/>
      </dsp:nvSpPr>
      <dsp:spPr>
        <a:xfrm>
          <a:off x="4902582" y="247191"/>
          <a:ext cx="292620" cy="2093824"/>
        </a:xfrm>
        <a:custGeom>
          <a:avLst/>
          <a:gdLst/>
          <a:ahLst/>
          <a:cxnLst/>
          <a:rect l="0" t="0" r="0" b="0"/>
          <a:pathLst>
            <a:path>
              <a:moveTo>
                <a:pt x="0" y="2093824"/>
              </a:moveTo>
              <a:lnTo>
                <a:pt x="146310" y="2093824"/>
              </a:lnTo>
              <a:lnTo>
                <a:pt x="146310" y="0"/>
              </a:lnTo>
              <a:lnTo>
                <a:pt x="292620" y="0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96039" y="1241249"/>
        <a:ext cx="105708" cy="105708"/>
      </dsp:txXfrm>
    </dsp:sp>
    <dsp:sp modelId="{1939B3B0-219B-4AA2-B3DE-11E2F238C092}">
      <dsp:nvSpPr>
        <dsp:cNvPr id="0" name=""/>
        <dsp:cNvSpPr/>
      </dsp:nvSpPr>
      <dsp:spPr>
        <a:xfrm>
          <a:off x="1616304" y="2341016"/>
          <a:ext cx="292620" cy="1335867"/>
        </a:xfrm>
        <a:custGeom>
          <a:avLst/>
          <a:gdLst/>
          <a:ahLst/>
          <a:cxnLst/>
          <a:rect l="0" t="0" r="0" b="0"/>
          <a:pathLst>
            <a:path>
              <a:moveTo>
                <a:pt x="0" y="1335867"/>
              </a:moveTo>
              <a:lnTo>
                <a:pt x="146310" y="1335867"/>
              </a:lnTo>
              <a:lnTo>
                <a:pt x="146310" y="0"/>
              </a:lnTo>
              <a:lnTo>
                <a:pt x="292620" y="0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28426" y="2974761"/>
        <a:ext cx="68377" cy="68377"/>
      </dsp:txXfrm>
    </dsp:sp>
    <dsp:sp modelId="{ABC073AD-B974-41EB-BA67-E005BAC49EAF}">
      <dsp:nvSpPr>
        <dsp:cNvPr id="0" name=""/>
        <dsp:cNvSpPr/>
      </dsp:nvSpPr>
      <dsp:spPr>
        <a:xfrm rot="16200000">
          <a:off x="-120896" y="3220533"/>
          <a:ext cx="2561700" cy="9127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ГБУЗ РК «УДБ»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20896" y="3220533"/>
        <a:ext cx="2561700" cy="912700"/>
      </dsp:txXfrm>
    </dsp:sp>
    <dsp:sp modelId="{DD56EE33-FA59-4302-B2BB-C0FF78F2C73F}">
      <dsp:nvSpPr>
        <dsp:cNvPr id="0" name=""/>
        <dsp:cNvSpPr/>
      </dsp:nvSpPr>
      <dsp:spPr>
        <a:xfrm>
          <a:off x="1908925" y="2097656"/>
          <a:ext cx="2993657" cy="4867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Поликлиника</a:t>
          </a:r>
          <a:b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(на 400 посещений в смену)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8925" y="2097656"/>
        <a:ext cx="2993657" cy="486718"/>
      </dsp:txXfrm>
    </dsp:sp>
    <dsp:sp modelId="{AD5831C8-9C06-45EF-8C12-39C4BFA973F6}">
      <dsp:nvSpPr>
        <dsp:cNvPr id="0" name=""/>
        <dsp:cNvSpPr/>
      </dsp:nvSpPr>
      <dsp:spPr>
        <a:xfrm>
          <a:off x="5195203" y="3831"/>
          <a:ext cx="2993657" cy="4867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Дневной стационар при поликлинике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203" y="3831"/>
        <a:ext cx="2993657" cy="486718"/>
      </dsp:txXfrm>
    </dsp:sp>
    <dsp:sp modelId="{6C830C5B-D3C0-4AB7-904D-D18FA0548575}">
      <dsp:nvSpPr>
        <dsp:cNvPr id="0" name=""/>
        <dsp:cNvSpPr/>
      </dsp:nvSpPr>
      <dsp:spPr>
        <a:xfrm>
          <a:off x="5195203" y="602067"/>
          <a:ext cx="2993657" cy="4867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Межмуниципальный консультативно-диагностический центр для детей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203" y="602067"/>
        <a:ext cx="2993657" cy="486718"/>
      </dsp:txXfrm>
    </dsp:sp>
    <dsp:sp modelId="{B0623D77-F8A8-44D3-A241-FC14640397A4}">
      <dsp:nvSpPr>
        <dsp:cNvPr id="0" name=""/>
        <dsp:cNvSpPr/>
      </dsp:nvSpPr>
      <dsp:spPr>
        <a:xfrm>
          <a:off x="5195203" y="1200303"/>
          <a:ext cx="2993657" cy="4867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Школьное и дошкольное отделения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203" y="1200303"/>
        <a:ext cx="2993657" cy="486718"/>
      </dsp:txXfrm>
    </dsp:sp>
    <dsp:sp modelId="{D3639A93-7970-4CC0-8252-0439924E1A51}">
      <dsp:nvSpPr>
        <dsp:cNvPr id="0" name=""/>
        <dsp:cNvSpPr/>
      </dsp:nvSpPr>
      <dsp:spPr>
        <a:xfrm>
          <a:off x="5195203" y="1798539"/>
          <a:ext cx="2993657" cy="4867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Медкабинеты в отдаленных поселках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203" y="1798539"/>
        <a:ext cx="2993657" cy="486718"/>
      </dsp:txXfrm>
    </dsp:sp>
    <dsp:sp modelId="{5DF92B22-B99F-4B83-B521-B46482E2B3DF}">
      <dsp:nvSpPr>
        <dsp:cNvPr id="0" name=""/>
        <dsp:cNvSpPr/>
      </dsp:nvSpPr>
      <dsp:spPr>
        <a:xfrm>
          <a:off x="5195203" y="2396774"/>
          <a:ext cx="2993657" cy="4867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 здоровья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203" y="2396774"/>
        <a:ext cx="2993657" cy="486718"/>
      </dsp:txXfrm>
    </dsp:sp>
    <dsp:sp modelId="{3D43E3C2-3045-49DE-837A-C3BA22D584D2}">
      <dsp:nvSpPr>
        <dsp:cNvPr id="0" name=""/>
        <dsp:cNvSpPr/>
      </dsp:nvSpPr>
      <dsp:spPr>
        <a:xfrm>
          <a:off x="5195203" y="2995010"/>
          <a:ext cx="2993657" cy="4867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Отделение лучевой диагностики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203" y="2995010"/>
        <a:ext cx="2993657" cy="486718"/>
      </dsp:txXfrm>
    </dsp:sp>
    <dsp:sp modelId="{AC625F25-C43A-40D1-9B05-7693BD882391}">
      <dsp:nvSpPr>
        <dsp:cNvPr id="0" name=""/>
        <dsp:cNvSpPr/>
      </dsp:nvSpPr>
      <dsp:spPr>
        <a:xfrm>
          <a:off x="5195203" y="3593246"/>
          <a:ext cx="2993657" cy="4867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Отделение восстановительного лечения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203" y="3593246"/>
        <a:ext cx="2993657" cy="486718"/>
      </dsp:txXfrm>
    </dsp:sp>
    <dsp:sp modelId="{67F4ADE6-E35F-42C1-B68B-CBC01E4E82A6}">
      <dsp:nvSpPr>
        <dsp:cNvPr id="0" name=""/>
        <dsp:cNvSpPr/>
      </dsp:nvSpPr>
      <dsp:spPr>
        <a:xfrm>
          <a:off x="5195203" y="4191481"/>
          <a:ext cx="2993657" cy="4867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Клинико-диагностическая лаборатория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203" y="4191481"/>
        <a:ext cx="2993657" cy="486718"/>
      </dsp:txXfrm>
    </dsp:sp>
    <dsp:sp modelId="{59C5DE88-1BA7-4D6B-80CF-8B6BFDB604DA}">
      <dsp:nvSpPr>
        <dsp:cNvPr id="0" name=""/>
        <dsp:cNvSpPr/>
      </dsp:nvSpPr>
      <dsp:spPr>
        <a:xfrm>
          <a:off x="1908925" y="4769392"/>
          <a:ext cx="2993657" cy="4867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Стационар </a:t>
          </a:r>
          <a:b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(на 80 коек)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8925" y="4769392"/>
        <a:ext cx="2993657" cy="486718"/>
      </dsp:txXfrm>
    </dsp:sp>
    <dsp:sp modelId="{AC139B70-BE5B-4E9C-A304-C560EF590CD7}">
      <dsp:nvSpPr>
        <dsp:cNvPr id="0" name=""/>
        <dsp:cNvSpPr/>
      </dsp:nvSpPr>
      <dsp:spPr>
        <a:xfrm>
          <a:off x="5195203" y="4789717"/>
          <a:ext cx="2993672" cy="44606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педиатрических отделения; отделение анестезиологии-реанимации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203" y="4789717"/>
        <a:ext cx="2993672" cy="446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DC680-A0A3-4BDD-82C3-2E49F236F2A2}">
      <dsp:nvSpPr>
        <dsp:cNvPr id="0" name=""/>
        <dsp:cNvSpPr/>
      </dsp:nvSpPr>
      <dsp:spPr>
        <a:xfrm rot="5400000">
          <a:off x="479280" y="1307928"/>
          <a:ext cx="1437611" cy="239215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94907-8343-498E-89C1-0547335F6471}">
      <dsp:nvSpPr>
        <dsp:cNvPr id="0" name=""/>
        <dsp:cNvSpPr/>
      </dsp:nvSpPr>
      <dsp:spPr>
        <a:xfrm>
          <a:off x="272392" y="2067381"/>
          <a:ext cx="2391898" cy="1893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Профессиональная переподготовка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счет средств Учреждения, заключение ученического договора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392" y="2067381"/>
        <a:ext cx="2391898" cy="1893059"/>
      </dsp:txXfrm>
    </dsp:sp>
    <dsp:sp modelId="{300EEB7E-C025-42EC-9B45-31B86F9899E4}">
      <dsp:nvSpPr>
        <dsp:cNvPr id="0" name=""/>
        <dsp:cNvSpPr/>
      </dsp:nvSpPr>
      <dsp:spPr>
        <a:xfrm>
          <a:off x="1991475" y="1131815"/>
          <a:ext cx="407481" cy="407481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13A83-F029-41F6-ABE0-07F670BCAB2D}">
      <dsp:nvSpPr>
        <dsp:cNvPr id="0" name=""/>
        <dsp:cNvSpPr/>
      </dsp:nvSpPr>
      <dsp:spPr>
        <a:xfrm rot="5400000">
          <a:off x="3239237" y="653709"/>
          <a:ext cx="1437611" cy="239215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6714F-9BB8-44AB-84C1-84BF722D8F1F}">
      <dsp:nvSpPr>
        <dsp:cNvPr id="0" name=""/>
        <dsp:cNvSpPr/>
      </dsp:nvSpPr>
      <dsp:spPr>
        <a:xfrm>
          <a:off x="2999264" y="1368448"/>
          <a:ext cx="2159649" cy="1893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Наставничество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протяжении 6 месяцев с момента трудоустройства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9264" y="1368448"/>
        <a:ext cx="2159649" cy="1893059"/>
      </dsp:txXfrm>
    </dsp:sp>
    <dsp:sp modelId="{98A7CBF0-E739-4C37-9A75-79BC25C56793}">
      <dsp:nvSpPr>
        <dsp:cNvPr id="0" name=""/>
        <dsp:cNvSpPr/>
      </dsp:nvSpPr>
      <dsp:spPr>
        <a:xfrm>
          <a:off x="4751432" y="477596"/>
          <a:ext cx="407481" cy="407481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D6689-C707-461A-A70C-FA4EE7F93246}">
      <dsp:nvSpPr>
        <dsp:cNvPr id="0" name=""/>
        <dsp:cNvSpPr/>
      </dsp:nvSpPr>
      <dsp:spPr>
        <a:xfrm rot="5400000">
          <a:off x="5999194" y="-509"/>
          <a:ext cx="1437611" cy="239215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C0E9E-7824-4518-9793-CC847D641060}">
      <dsp:nvSpPr>
        <dsp:cNvPr id="0" name=""/>
        <dsp:cNvSpPr/>
      </dsp:nvSpPr>
      <dsp:spPr>
        <a:xfrm>
          <a:off x="5759221" y="714229"/>
          <a:ext cx="2159649" cy="1893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Посвящение в профессию </a:t>
          </a:r>
          <a:endParaRPr lang="ru-RU" sz="2000" b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9221" y="714229"/>
        <a:ext cx="2159649" cy="1893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A13162-A84F-4139-9D36-785E10CE564A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F7E741-7A9F-4B20-A029-08593E1C2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3162-A84F-4139-9D36-785E10CE564A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E741-7A9F-4B20-A029-08593E1C2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3162-A84F-4139-9D36-785E10CE564A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E741-7A9F-4B20-A029-08593E1C2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3162-A84F-4139-9D36-785E10CE564A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E741-7A9F-4B20-A029-08593E1C2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3162-A84F-4139-9D36-785E10CE564A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E741-7A9F-4B20-A029-08593E1C2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3162-A84F-4139-9D36-785E10CE564A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E741-7A9F-4B20-A029-08593E1C2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3162-A84F-4139-9D36-785E10CE564A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E741-7A9F-4B20-A029-08593E1C2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3162-A84F-4139-9D36-785E10CE564A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E741-7A9F-4B20-A029-08593E1C2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3162-A84F-4139-9D36-785E10CE564A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E741-7A9F-4B20-A029-08593E1C2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FA13162-A84F-4139-9D36-785E10CE564A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E741-7A9F-4B20-A029-08593E1C2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A13162-A84F-4139-9D36-785E10CE564A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F7E741-7A9F-4B20-A029-08593E1C2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A13162-A84F-4139-9D36-785E10CE564A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CF7E741-7A9F-4B20-A029-08593E1C2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Ytn22K2uP94" TargetMode="External"/><Relationship Id="rId5" Type="http://schemas.openxmlformats.org/officeDocument/2006/relationships/hyperlink" Target="mailto:ukhtadgb@yandex.ru" TargetMode="External"/><Relationship Id="rId4" Type="http://schemas.openxmlformats.org/officeDocument/2006/relationships/hyperlink" Target="http://www.ukhtadb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79042\Desktop\ЯРМАРКА\UANLW9d1zH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41034"/>
            <a:ext cx="3196966" cy="251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79042\Desktop\ЯРМАРКА\8520e22eab841fb492d0541500d50c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t="6538" r="5623" b="16067"/>
          <a:stretch/>
        </p:blipFill>
        <p:spPr bwMode="auto">
          <a:xfrm>
            <a:off x="3277246" y="260648"/>
            <a:ext cx="5681772" cy="3512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Picture 4" descr="C:\Users\79042\Desktop\ЯРМАРКА\det_poliklinika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" r="1175" b="2122"/>
          <a:stretch/>
        </p:blipFill>
        <p:spPr bwMode="auto">
          <a:xfrm>
            <a:off x="222458" y="2708920"/>
            <a:ext cx="5875993" cy="3890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5940152" y="3933056"/>
            <a:ext cx="32712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врач-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Нуриев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Марат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Коттусович</a:t>
            </a:r>
          </a:p>
          <a:p>
            <a:pPr algn="ctr"/>
            <a:endParaRPr lang="ru-RU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учреждения: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Коми, г. Ухта,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Дзержинского, д. 30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28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3357562"/>
            <a:ext cx="4214842" cy="257176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Ухта – «Северная жемчужина» – один из самых красивых городов Европейского Севера. Это молодой современный город, имеющий совершенно самостоятельное, запоминающее лицо, благодаря природному расположению на холмах и таланту местных архитекторов</a:t>
            </a: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1600" dirty="0"/>
          </a:p>
        </p:txBody>
      </p:sp>
      <p:pic>
        <p:nvPicPr>
          <p:cNvPr id="1026" name="Picture 2" descr="C:\Users\r.a.morokova\Desktop\Nabereghnaya-vdol-r.-Chibyu-v-Uh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59608"/>
            <a:ext cx="4886039" cy="2740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Рисунок 9" descr="_cV7SeQIGp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810"/>
            <a:ext cx="4500594" cy="291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79042\Desktop\ЯРМАРКА\UANLW9d1zHw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96966" cy="251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9042\Desktop\ЯРМАРКА\UANLW9d1zH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41"/>
            <a:ext cx="2520280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67609978"/>
              </p:ext>
            </p:extLst>
          </p:nvPr>
        </p:nvGraphicFramePr>
        <p:xfrm>
          <a:off x="395536" y="1700808"/>
          <a:ext cx="8352928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21756" y="515704"/>
            <a:ext cx="5749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показатели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98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128826"/>
            <a:ext cx="62646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учреждения 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84824340"/>
              </p:ext>
            </p:extLst>
          </p:nvPr>
        </p:nvGraphicFramePr>
        <p:xfrm>
          <a:off x="72008" y="836712"/>
          <a:ext cx="8892480" cy="5259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79042\Desktop\ЯРМАРКА\Glava_Ukhta_Bolnica_0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b="22803"/>
          <a:stretch/>
        </p:blipFill>
        <p:spPr bwMode="auto">
          <a:xfrm>
            <a:off x="1979712" y="3501008"/>
            <a:ext cx="2973164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79042\Desktop\ЯРМАРКА\UANLW9d1zHw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719" y="849077"/>
            <a:ext cx="2825305" cy="221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3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53624"/>
            <a:ext cx="62059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адаптации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молодых специалистов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C:\Users\79042\Desktop\ЯРМАРКА\UANLW9d1zH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41"/>
            <a:ext cx="2520280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08935417"/>
              </p:ext>
            </p:extLst>
          </p:nvPr>
        </p:nvGraphicFramePr>
        <p:xfrm>
          <a:off x="611560" y="1142984"/>
          <a:ext cx="792088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r.a.morokova\Downloads\IMG-20220406-WA0000.jpg"/>
          <p:cNvPicPr>
            <a:picLocks noChangeAspect="1" noChangeArrowheads="1"/>
          </p:cNvPicPr>
          <p:nvPr/>
        </p:nvPicPr>
        <p:blipFill>
          <a:blip r:embed="rId8"/>
          <a:srcRect l="16250" r="4999"/>
          <a:stretch>
            <a:fillRect/>
          </a:stretch>
        </p:blipFill>
        <p:spPr bwMode="auto">
          <a:xfrm>
            <a:off x="4143372" y="4000504"/>
            <a:ext cx="4750671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86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79042\Desktop\ЯРМАРКА\8520e22eab841fb492d0541500d50c72.jpg"/>
          <p:cNvPicPr>
            <a:picLocks noChangeAspect="1" noChangeArrowheads="1"/>
          </p:cNvPicPr>
          <p:nvPr/>
        </p:nvPicPr>
        <p:blipFill rotWithShape="1">
          <a:blip r:embed="rId2" cstate="print">
            <a:lum contrast="-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9" t="6538" r="5623" b="16067"/>
          <a:stretch/>
        </p:blipFill>
        <p:spPr bwMode="auto">
          <a:xfrm>
            <a:off x="0" y="0"/>
            <a:ext cx="9144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71399" y="97673"/>
            <a:ext cx="38576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000108"/>
            <a:ext cx="3786214" cy="269304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Сайт -   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ukhtadb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 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ukhtadgb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@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yandex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ru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Видеоролик -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https://youtu.be/Ytn22K2uP94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Приемная главного врача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тел. 8 (8216) 789902, доб.0203</a:t>
            </a:r>
          </a:p>
          <a:p>
            <a:pPr algn="ctr">
              <a:spcBef>
                <a:spcPts val="600"/>
              </a:spcBef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Отдел кадров </a:t>
            </a:r>
          </a:p>
          <a:p>
            <a:pPr algn="ctr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тел. 8 (8216)789933, доб.3302.</a:t>
            </a:r>
          </a:p>
        </p:txBody>
      </p:sp>
      <p:pic>
        <p:nvPicPr>
          <p:cNvPr id="8" name="Рисунок 3" descr="qr-code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357166"/>
            <a:ext cx="1409700" cy="1338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21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246</Words>
  <Application>Microsoft Office PowerPoint</Application>
  <PresentationFormat>Экран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Georgia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Ухта – «Северная жемчужина» – один из самых красивых городов Европейского Севера. Это молодой современный город, имеющий совершенно самостоятельное, запоминающее лицо, благодаря природному расположению на холмах и таланту местных архитекторов.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79042051896</dc:creator>
  <cp:lastModifiedBy>Иванова Ксения Сергеевна</cp:lastModifiedBy>
  <cp:revision>60</cp:revision>
  <dcterms:created xsi:type="dcterms:W3CDTF">2022-04-05T20:07:43Z</dcterms:created>
  <dcterms:modified xsi:type="dcterms:W3CDTF">2024-04-18T08:41:32Z</dcterms:modified>
</cp:coreProperties>
</file>